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8"/>
  </p:notesMasterIdLst>
  <p:handoutMasterIdLst>
    <p:handoutMasterId r:id="rId39"/>
  </p:handoutMasterIdLst>
  <p:sldIdLst>
    <p:sldId id="711" r:id="rId2"/>
    <p:sldId id="653" r:id="rId3"/>
    <p:sldId id="698" r:id="rId4"/>
    <p:sldId id="697" r:id="rId5"/>
    <p:sldId id="573" r:id="rId6"/>
    <p:sldId id="712" r:id="rId7"/>
    <p:sldId id="704" r:id="rId8"/>
    <p:sldId id="686" r:id="rId9"/>
    <p:sldId id="643" r:id="rId10"/>
    <p:sldId id="626" r:id="rId11"/>
    <p:sldId id="687" r:id="rId12"/>
    <p:sldId id="685" r:id="rId13"/>
    <p:sldId id="684" r:id="rId14"/>
    <p:sldId id="699" r:id="rId15"/>
    <p:sldId id="640" r:id="rId16"/>
    <p:sldId id="714" r:id="rId17"/>
    <p:sldId id="713" r:id="rId18"/>
    <p:sldId id="702" r:id="rId19"/>
    <p:sldId id="664" r:id="rId20"/>
    <p:sldId id="700" r:id="rId21"/>
    <p:sldId id="705" r:id="rId22"/>
    <p:sldId id="688" r:id="rId23"/>
    <p:sldId id="681" r:id="rId24"/>
    <p:sldId id="674" r:id="rId25"/>
    <p:sldId id="663" r:id="rId26"/>
    <p:sldId id="665" r:id="rId27"/>
    <p:sldId id="679" r:id="rId28"/>
    <p:sldId id="706" r:id="rId29"/>
    <p:sldId id="707" r:id="rId30"/>
    <p:sldId id="694" r:id="rId31"/>
    <p:sldId id="695" r:id="rId32"/>
    <p:sldId id="708" r:id="rId33"/>
    <p:sldId id="709" r:id="rId34"/>
    <p:sldId id="710" r:id="rId35"/>
    <p:sldId id="703" r:id="rId36"/>
    <p:sldId id="659" r:id="rId37"/>
  </p:sldIdLst>
  <p:sldSz cx="9144000" cy="6858000" type="screen4x3"/>
  <p:notesSz cx="6669088" cy="9820275"/>
  <p:defaultTextStyle>
    <a:defPPr>
      <a:defRPr lang="en-US"/>
    </a:defPPr>
    <a:lvl1pPr algn="ctr" rtl="0" eaLnBrk="0" fontAlgn="base" hangingPunct="0">
      <a:spcBef>
        <a:spcPct val="50000"/>
      </a:spcBef>
      <a:spcAft>
        <a:spcPct val="0"/>
      </a:spcAft>
      <a:defRPr sz="2000" kern="1200">
        <a:solidFill>
          <a:schemeClr val="bg2"/>
        </a:solidFill>
        <a:latin typeface="Times New Roman" panose="02020603050405020304" pitchFamily="18" charset="0"/>
        <a:ea typeface="MS Gothic" panose="020B0609070205080204" pitchFamily="49" charset="-128"/>
        <a:cs typeface="+mn-cs"/>
      </a:defRPr>
    </a:lvl1pPr>
    <a:lvl2pPr marL="457200" algn="ctr" rtl="0" eaLnBrk="0" fontAlgn="base" hangingPunct="0">
      <a:spcBef>
        <a:spcPct val="50000"/>
      </a:spcBef>
      <a:spcAft>
        <a:spcPct val="0"/>
      </a:spcAft>
      <a:defRPr sz="2000" kern="1200">
        <a:solidFill>
          <a:schemeClr val="bg2"/>
        </a:solidFill>
        <a:latin typeface="Times New Roman" panose="02020603050405020304" pitchFamily="18" charset="0"/>
        <a:ea typeface="MS Gothic" panose="020B0609070205080204" pitchFamily="49" charset="-128"/>
        <a:cs typeface="+mn-cs"/>
      </a:defRPr>
    </a:lvl2pPr>
    <a:lvl3pPr marL="914400" algn="ctr" rtl="0" eaLnBrk="0" fontAlgn="base" hangingPunct="0">
      <a:spcBef>
        <a:spcPct val="50000"/>
      </a:spcBef>
      <a:spcAft>
        <a:spcPct val="0"/>
      </a:spcAft>
      <a:defRPr sz="2000" kern="1200">
        <a:solidFill>
          <a:schemeClr val="bg2"/>
        </a:solidFill>
        <a:latin typeface="Times New Roman" panose="02020603050405020304" pitchFamily="18" charset="0"/>
        <a:ea typeface="MS Gothic" panose="020B0609070205080204" pitchFamily="49" charset="-128"/>
        <a:cs typeface="+mn-cs"/>
      </a:defRPr>
    </a:lvl3pPr>
    <a:lvl4pPr marL="1371600" algn="ctr" rtl="0" eaLnBrk="0" fontAlgn="base" hangingPunct="0">
      <a:spcBef>
        <a:spcPct val="50000"/>
      </a:spcBef>
      <a:spcAft>
        <a:spcPct val="0"/>
      </a:spcAft>
      <a:defRPr sz="2000" kern="1200">
        <a:solidFill>
          <a:schemeClr val="bg2"/>
        </a:solidFill>
        <a:latin typeface="Times New Roman" panose="02020603050405020304" pitchFamily="18" charset="0"/>
        <a:ea typeface="MS Gothic" panose="020B0609070205080204" pitchFamily="49" charset="-128"/>
        <a:cs typeface="+mn-cs"/>
      </a:defRPr>
    </a:lvl4pPr>
    <a:lvl5pPr marL="1828800" algn="ctr" rtl="0" eaLnBrk="0" fontAlgn="base" hangingPunct="0">
      <a:spcBef>
        <a:spcPct val="50000"/>
      </a:spcBef>
      <a:spcAft>
        <a:spcPct val="0"/>
      </a:spcAft>
      <a:defRPr sz="2000" kern="1200">
        <a:solidFill>
          <a:schemeClr val="bg2"/>
        </a:solidFill>
        <a:latin typeface="Times New Roman" panose="02020603050405020304" pitchFamily="18" charset="0"/>
        <a:ea typeface="MS Gothic" panose="020B0609070205080204" pitchFamily="49" charset="-128"/>
        <a:cs typeface="+mn-cs"/>
      </a:defRPr>
    </a:lvl5pPr>
    <a:lvl6pPr marL="2286000" algn="l" defTabSz="914400" rtl="0" eaLnBrk="1" latinLnBrk="0" hangingPunct="1">
      <a:defRPr sz="2000" kern="1200">
        <a:solidFill>
          <a:schemeClr val="bg2"/>
        </a:solidFill>
        <a:latin typeface="Times New Roman" panose="02020603050405020304" pitchFamily="18" charset="0"/>
        <a:ea typeface="MS Gothic" panose="020B0609070205080204" pitchFamily="49" charset="-128"/>
        <a:cs typeface="+mn-cs"/>
      </a:defRPr>
    </a:lvl6pPr>
    <a:lvl7pPr marL="2743200" algn="l" defTabSz="914400" rtl="0" eaLnBrk="1" latinLnBrk="0" hangingPunct="1">
      <a:defRPr sz="2000" kern="1200">
        <a:solidFill>
          <a:schemeClr val="bg2"/>
        </a:solidFill>
        <a:latin typeface="Times New Roman" panose="02020603050405020304" pitchFamily="18" charset="0"/>
        <a:ea typeface="MS Gothic" panose="020B0609070205080204" pitchFamily="49" charset="-128"/>
        <a:cs typeface="+mn-cs"/>
      </a:defRPr>
    </a:lvl7pPr>
    <a:lvl8pPr marL="3200400" algn="l" defTabSz="914400" rtl="0" eaLnBrk="1" latinLnBrk="0" hangingPunct="1">
      <a:defRPr sz="2000" kern="1200">
        <a:solidFill>
          <a:schemeClr val="bg2"/>
        </a:solidFill>
        <a:latin typeface="Times New Roman" panose="02020603050405020304" pitchFamily="18" charset="0"/>
        <a:ea typeface="MS Gothic" panose="020B0609070205080204" pitchFamily="49" charset="-128"/>
        <a:cs typeface="+mn-cs"/>
      </a:defRPr>
    </a:lvl8pPr>
    <a:lvl9pPr marL="3657600" algn="l" defTabSz="914400" rtl="0" eaLnBrk="1" latinLnBrk="0" hangingPunct="1">
      <a:defRPr sz="2000" kern="1200">
        <a:solidFill>
          <a:schemeClr val="bg2"/>
        </a:solidFill>
        <a:latin typeface="Times New Roman" panose="02020603050405020304" pitchFamily="18" charset="0"/>
        <a:ea typeface="MS Gothic" panose="020B0609070205080204" pitchFamily="49" charset="-128"/>
        <a:cs typeface="+mn-cs"/>
      </a:defRPr>
    </a:lvl9pPr>
  </p:defaultTextStyle>
  <p:extLst>
    <p:ext uri="{EFAFB233-063F-42B5-8137-9DF3F51BA10A}">
      <p15:sldGuideLst xmlns:p15="http://schemas.microsoft.com/office/powerpoint/2012/main">
        <p15:guide id="1" orient="horz" pos="768">
          <p15:clr>
            <a:srgbClr val="A4A3A4"/>
          </p15:clr>
        </p15:guide>
        <p15:guide id="2" pos="407">
          <p15:clr>
            <a:srgbClr val="A4A3A4"/>
          </p15:clr>
        </p15:guide>
        <p15:guide id="3" pos="3936">
          <p15:clr>
            <a:srgbClr val="A4A3A4"/>
          </p15:clr>
        </p15:guide>
      </p15:sldGuideLst>
    </p:ext>
    <p:ext uri="{2D200454-40CA-4A62-9FC3-DE9A4176ACB9}">
      <p15:notesGuideLst xmlns:p15="http://schemas.microsoft.com/office/powerpoint/2012/main">
        <p15:guide id="1" orient="horz" pos="3093">
          <p15:clr>
            <a:srgbClr val="A4A3A4"/>
          </p15:clr>
        </p15:guide>
        <p15:guide id="2" pos="21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CC"/>
    <a:srgbClr val="FFFFCC"/>
    <a:srgbClr val="99CCFF"/>
    <a:srgbClr val="CCFFFF"/>
    <a:srgbClr val="66CCFF"/>
    <a:srgbClr val="CC00FF"/>
    <a:srgbClr val="E1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40" autoAdjust="0"/>
    <p:restoredTop sz="94711" autoAdjust="0"/>
  </p:normalViewPr>
  <p:slideViewPr>
    <p:cSldViewPr snapToGrid="0">
      <p:cViewPr>
        <p:scale>
          <a:sx n="75" d="100"/>
          <a:sy n="75" d="100"/>
        </p:scale>
        <p:origin x="-282" y="-72"/>
      </p:cViewPr>
      <p:guideLst>
        <p:guide orient="horz" pos="768"/>
        <p:guide pos="407"/>
        <p:guide pos="3936"/>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66" d="100"/>
          <a:sy n="66" d="100"/>
        </p:scale>
        <p:origin x="-810" y="486"/>
      </p:cViewPr>
      <p:guideLst>
        <p:guide orient="horz" pos="3093"/>
        <p:guide pos="210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467FA55-1E83-4BD3-9060-29E9E675C1A5}"/>
              </a:ext>
            </a:extLst>
          </p:cNvPr>
          <p:cNvSpPr>
            <a:spLocks noGrp="1" noChangeArrowheads="1"/>
          </p:cNvSpPr>
          <p:nvPr>
            <p:ph type="hdr" sz="quarter"/>
          </p:nvPr>
        </p:nvSpPr>
        <p:spPr bwMode="auto">
          <a:xfrm>
            <a:off x="0" y="0"/>
            <a:ext cx="2890838" cy="490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t" anchorCtr="0" compatLnSpc="1">
            <a:prstTxWarp prst="textNoShape">
              <a:avLst/>
            </a:prstTxWarp>
          </a:bodyPr>
          <a:lstStyle>
            <a:lvl1pPr algn="l" defTabSz="908050">
              <a:spcBef>
                <a:spcPct val="0"/>
              </a:spcBef>
              <a:defRPr sz="1200">
                <a:solidFill>
                  <a:schemeClr val="tx1"/>
                </a:solidFill>
                <a:ea typeface="PMingLiU" panose="02020500000000000000" pitchFamily="18" charset="-120"/>
              </a:defRPr>
            </a:lvl1pPr>
          </a:lstStyle>
          <a:p>
            <a:endParaRPr lang="en-US" altLang="zh-TW"/>
          </a:p>
        </p:txBody>
      </p:sp>
      <p:sp>
        <p:nvSpPr>
          <p:cNvPr id="64515" name="Rectangle 3">
            <a:extLst>
              <a:ext uri="{FF2B5EF4-FFF2-40B4-BE49-F238E27FC236}">
                <a16:creationId xmlns:a16="http://schemas.microsoft.com/office/drawing/2014/main" id="{E246E7B7-C224-4492-B0C7-035781FA76CC}"/>
              </a:ext>
            </a:extLst>
          </p:cNvPr>
          <p:cNvSpPr>
            <a:spLocks noGrp="1" noChangeArrowheads="1"/>
          </p:cNvSpPr>
          <p:nvPr>
            <p:ph type="dt" sz="quarter" idx="1"/>
          </p:nvPr>
        </p:nvSpPr>
        <p:spPr bwMode="auto">
          <a:xfrm>
            <a:off x="3778250" y="0"/>
            <a:ext cx="2890838" cy="490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t" anchorCtr="0" compatLnSpc="1">
            <a:prstTxWarp prst="textNoShape">
              <a:avLst/>
            </a:prstTxWarp>
          </a:bodyPr>
          <a:lstStyle>
            <a:lvl1pPr algn="r" defTabSz="908050">
              <a:spcBef>
                <a:spcPct val="0"/>
              </a:spcBef>
              <a:defRPr sz="1200">
                <a:solidFill>
                  <a:schemeClr val="tx1"/>
                </a:solidFill>
                <a:ea typeface="PMingLiU" panose="02020500000000000000" pitchFamily="18" charset="-120"/>
              </a:defRPr>
            </a:lvl1pPr>
          </a:lstStyle>
          <a:p>
            <a:endParaRPr lang="en-US" altLang="zh-TW"/>
          </a:p>
        </p:txBody>
      </p:sp>
      <p:sp>
        <p:nvSpPr>
          <p:cNvPr id="64516" name="Rectangle 4">
            <a:extLst>
              <a:ext uri="{FF2B5EF4-FFF2-40B4-BE49-F238E27FC236}">
                <a16:creationId xmlns:a16="http://schemas.microsoft.com/office/drawing/2014/main" id="{42E733FE-5147-4973-AAFD-BD7A9A9577F9}"/>
              </a:ext>
            </a:extLst>
          </p:cNvPr>
          <p:cNvSpPr>
            <a:spLocks noGrp="1" noChangeArrowheads="1"/>
          </p:cNvSpPr>
          <p:nvPr>
            <p:ph type="ftr" sz="quarter" idx="2"/>
          </p:nvPr>
        </p:nvSpPr>
        <p:spPr bwMode="auto">
          <a:xfrm>
            <a:off x="0" y="9329738"/>
            <a:ext cx="2890838" cy="4905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b" anchorCtr="0" compatLnSpc="1">
            <a:prstTxWarp prst="textNoShape">
              <a:avLst/>
            </a:prstTxWarp>
          </a:bodyPr>
          <a:lstStyle>
            <a:lvl1pPr algn="l" defTabSz="908050">
              <a:spcBef>
                <a:spcPct val="0"/>
              </a:spcBef>
              <a:defRPr sz="1200">
                <a:solidFill>
                  <a:schemeClr val="tx1"/>
                </a:solidFill>
                <a:ea typeface="PMingLiU" panose="02020500000000000000" pitchFamily="18" charset="-120"/>
              </a:defRPr>
            </a:lvl1pPr>
          </a:lstStyle>
          <a:p>
            <a:endParaRPr lang="en-US" altLang="zh-TW"/>
          </a:p>
        </p:txBody>
      </p:sp>
      <p:sp>
        <p:nvSpPr>
          <p:cNvPr id="64517" name="Rectangle 5">
            <a:extLst>
              <a:ext uri="{FF2B5EF4-FFF2-40B4-BE49-F238E27FC236}">
                <a16:creationId xmlns:a16="http://schemas.microsoft.com/office/drawing/2014/main" id="{3E9547E3-7C72-42EB-A947-01836B4B8250}"/>
              </a:ext>
            </a:extLst>
          </p:cNvPr>
          <p:cNvSpPr>
            <a:spLocks noGrp="1" noChangeArrowheads="1"/>
          </p:cNvSpPr>
          <p:nvPr>
            <p:ph type="sldNum" sz="quarter" idx="3"/>
          </p:nvPr>
        </p:nvSpPr>
        <p:spPr bwMode="auto">
          <a:xfrm>
            <a:off x="3778250" y="9329738"/>
            <a:ext cx="2890838" cy="4905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b" anchorCtr="0" compatLnSpc="1">
            <a:prstTxWarp prst="textNoShape">
              <a:avLst/>
            </a:prstTxWarp>
          </a:bodyPr>
          <a:lstStyle>
            <a:lvl1pPr algn="r" defTabSz="908050">
              <a:spcBef>
                <a:spcPct val="0"/>
              </a:spcBef>
              <a:defRPr sz="1200">
                <a:solidFill>
                  <a:schemeClr val="tx1"/>
                </a:solidFill>
                <a:ea typeface="PMingLiU" panose="02020500000000000000" pitchFamily="18" charset="-120"/>
              </a:defRPr>
            </a:lvl1pPr>
          </a:lstStyle>
          <a:p>
            <a:fld id="{F5D9741F-605C-48ED-A2EC-AEC132B58AFE}" type="slidenum">
              <a:rPr lang="zh-TW" altLang="en-US"/>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DA0D7E6-09A5-4E44-9E81-697104ACD340}"/>
              </a:ext>
            </a:extLst>
          </p:cNvPr>
          <p:cNvSpPr>
            <a:spLocks noGrp="1" noChangeArrowheads="1"/>
          </p:cNvSpPr>
          <p:nvPr>
            <p:ph type="hdr" sz="quarter"/>
          </p:nvPr>
        </p:nvSpPr>
        <p:spPr bwMode="auto">
          <a:xfrm>
            <a:off x="0" y="0"/>
            <a:ext cx="2890838" cy="490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t" anchorCtr="0" compatLnSpc="1">
            <a:prstTxWarp prst="textNoShape">
              <a:avLst/>
            </a:prstTxWarp>
          </a:bodyPr>
          <a:lstStyle>
            <a:lvl1pPr algn="l" defTabSz="908050">
              <a:spcBef>
                <a:spcPct val="0"/>
              </a:spcBef>
              <a:defRPr sz="1200">
                <a:solidFill>
                  <a:schemeClr val="tx1"/>
                </a:solidFill>
                <a:ea typeface="PMingLiU" panose="02020500000000000000" pitchFamily="18" charset="-120"/>
              </a:defRPr>
            </a:lvl1pPr>
          </a:lstStyle>
          <a:p>
            <a:endParaRPr lang="en-US" altLang="zh-TW"/>
          </a:p>
        </p:txBody>
      </p:sp>
      <p:sp>
        <p:nvSpPr>
          <p:cNvPr id="26627" name="Rectangle 3">
            <a:extLst>
              <a:ext uri="{FF2B5EF4-FFF2-40B4-BE49-F238E27FC236}">
                <a16:creationId xmlns:a16="http://schemas.microsoft.com/office/drawing/2014/main" id="{3D751124-5712-4ADA-8786-76250883B9E0}"/>
              </a:ext>
            </a:extLst>
          </p:cNvPr>
          <p:cNvSpPr>
            <a:spLocks noGrp="1" noChangeArrowheads="1"/>
          </p:cNvSpPr>
          <p:nvPr>
            <p:ph type="dt" idx="1"/>
          </p:nvPr>
        </p:nvSpPr>
        <p:spPr bwMode="auto">
          <a:xfrm>
            <a:off x="3778250" y="0"/>
            <a:ext cx="2890838" cy="490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t" anchorCtr="0" compatLnSpc="1">
            <a:prstTxWarp prst="textNoShape">
              <a:avLst/>
            </a:prstTxWarp>
          </a:bodyPr>
          <a:lstStyle>
            <a:lvl1pPr algn="r" defTabSz="908050">
              <a:spcBef>
                <a:spcPct val="0"/>
              </a:spcBef>
              <a:defRPr sz="1200">
                <a:solidFill>
                  <a:schemeClr val="tx1"/>
                </a:solidFill>
                <a:ea typeface="PMingLiU" panose="02020500000000000000" pitchFamily="18" charset="-120"/>
              </a:defRPr>
            </a:lvl1pPr>
          </a:lstStyle>
          <a:p>
            <a:endParaRPr lang="en-US" altLang="zh-TW"/>
          </a:p>
        </p:txBody>
      </p:sp>
      <p:sp>
        <p:nvSpPr>
          <p:cNvPr id="26628" name="Rectangle 4">
            <a:extLst>
              <a:ext uri="{FF2B5EF4-FFF2-40B4-BE49-F238E27FC236}">
                <a16:creationId xmlns:a16="http://schemas.microsoft.com/office/drawing/2014/main" id="{5CA0CFC2-4B7C-453F-9318-F89361146C55}"/>
              </a:ext>
            </a:extLst>
          </p:cNvPr>
          <p:cNvSpPr>
            <a:spLocks noChangeArrowheads="1" noTextEdit="1"/>
          </p:cNvSpPr>
          <p:nvPr>
            <p:ph type="sldImg" idx="2"/>
          </p:nvPr>
        </p:nvSpPr>
        <p:spPr bwMode="auto">
          <a:xfrm>
            <a:off x="882650" y="739775"/>
            <a:ext cx="4906963" cy="36798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629" name="Rectangle 5">
            <a:extLst>
              <a:ext uri="{FF2B5EF4-FFF2-40B4-BE49-F238E27FC236}">
                <a16:creationId xmlns:a16="http://schemas.microsoft.com/office/drawing/2014/main" id="{F30FE511-DC33-4B2C-A2D6-818EEC6F5B3B}"/>
              </a:ext>
            </a:extLst>
          </p:cNvPr>
          <p:cNvSpPr>
            <a:spLocks noGrp="1" noChangeArrowheads="1"/>
          </p:cNvSpPr>
          <p:nvPr>
            <p:ph type="body" sz="quarter" idx="3"/>
          </p:nvPr>
        </p:nvSpPr>
        <p:spPr bwMode="auto">
          <a:xfrm>
            <a:off x="892175" y="4665663"/>
            <a:ext cx="4884738" cy="44148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26630" name="Rectangle 6">
            <a:extLst>
              <a:ext uri="{FF2B5EF4-FFF2-40B4-BE49-F238E27FC236}">
                <a16:creationId xmlns:a16="http://schemas.microsoft.com/office/drawing/2014/main" id="{EA2F1AE3-DED5-412D-8BDB-88DB57D19F24}"/>
              </a:ext>
            </a:extLst>
          </p:cNvPr>
          <p:cNvSpPr>
            <a:spLocks noGrp="1" noChangeArrowheads="1"/>
          </p:cNvSpPr>
          <p:nvPr>
            <p:ph type="ftr" sz="quarter" idx="4"/>
          </p:nvPr>
        </p:nvSpPr>
        <p:spPr bwMode="auto">
          <a:xfrm>
            <a:off x="0" y="9329738"/>
            <a:ext cx="2890838" cy="4905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b" anchorCtr="0" compatLnSpc="1">
            <a:prstTxWarp prst="textNoShape">
              <a:avLst/>
            </a:prstTxWarp>
          </a:bodyPr>
          <a:lstStyle>
            <a:lvl1pPr algn="l" defTabSz="908050">
              <a:spcBef>
                <a:spcPct val="0"/>
              </a:spcBef>
              <a:defRPr sz="1200">
                <a:solidFill>
                  <a:schemeClr val="tx1"/>
                </a:solidFill>
                <a:ea typeface="PMingLiU" panose="02020500000000000000" pitchFamily="18" charset="-120"/>
              </a:defRPr>
            </a:lvl1pPr>
          </a:lstStyle>
          <a:p>
            <a:endParaRPr lang="en-US" altLang="zh-TW"/>
          </a:p>
        </p:txBody>
      </p:sp>
      <p:sp>
        <p:nvSpPr>
          <p:cNvPr id="26631" name="Rectangle 7">
            <a:extLst>
              <a:ext uri="{FF2B5EF4-FFF2-40B4-BE49-F238E27FC236}">
                <a16:creationId xmlns:a16="http://schemas.microsoft.com/office/drawing/2014/main" id="{5B566D2D-04ED-4552-866F-AC3DF69DF274}"/>
              </a:ext>
            </a:extLst>
          </p:cNvPr>
          <p:cNvSpPr>
            <a:spLocks noGrp="1" noChangeArrowheads="1"/>
          </p:cNvSpPr>
          <p:nvPr>
            <p:ph type="sldNum" sz="quarter" idx="5"/>
          </p:nvPr>
        </p:nvSpPr>
        <p:spPr bwMode="auto">
          <a:xfrm>
            <a:off x="3778250" y="9329738"/>
            <a:ext cx="2890838" cy="4905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36" tIns="45368" rIns="90736" bIns="45368" numCol="1" anchor="b" anchorCtr="0" compatLnSpc="1">
            <a:prstTxWarp prst="textNoShape">
              <a:avLst/>
            </a:prstTxWarp>
          </a:bodyPr>
          <a:lstStyle>
            <a:lvl1pPr algn="r" defTabSz="908050">
              <a:spcBef>
                <a:spcPct val="0"/>
              </a:spcBef>
              <a:defRPr sz="1200">
                <a:solidFill>
                  <a:schemeClr val="tx1"/>
                </a:solidFill>
                <a:ea typeface="PMingLiU" panose="02020500000000000000" pitchFamily="18" charset="-120"/>
              </a:defRPr>
            </a:lvl1pPr>
          </a:lstStyle>
          <a:p>
            <a:fld id="{A51187C7-1C3E-42EF-898B-7E9FED536B33}" type="slidenum">
              <a:rPr lang="zh-TW" altLang="en-US"/>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PMingLiU" panose="02020500000000000000" pitchFamily="18" charset="-120"/>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PMingLiU" panose="02020500000000000000" pitchFamily="18" charset="-120"/>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PMingLiU" panose="02020500000000000000" pitchFamily="18" charset="-120"/>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PMingLiU" panose="02020500000000000000" pitchFamily="18" charset="-120"/>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PMingLiU"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E34BB8-20DA-43B7-8C21-733728C8B8E6}"/>
              </a:ext>
            </a:extLst>
          </p:cNvPr>
          <p:cNvSpPr>
            <a:spLocks noGrp="1" noChangeArrowheads="1"/>
          </p:cNvSpPr>
          <p:nvPr>
            <p:ph type="sldNum" sz="quarter" idx="5"/>
          </p:nvPr>
        </p:nvSpPr>
        <p:spPr>
          <a:ln/>
        </p:spPr>
        <p:txBody>
          <a:bodyPr/>
          <a:lstStyle/>
          <a:p>
            <a:fld id="{D532584F-FEDF-4071-80A1-2CCFA4FCC839}" type="slidenum">
              <a:rPr lang="zh-TW" altLang="en-US"/>
              <a:pPr/>
              <a:t>1</a:t>
            </a:fld>
            <a:endParaRPr lang="en-US" altLang="zh-TW"/>
          </a:p>
        </p:txBody>
      </p:sp>
      <p:sp>
        <p:nvSpPr>
          <p:cNvPr id="1047554" name="Rectangle 2">
            <a:extLst>
              <a:ext uri="{FF2B5EF4-FFF2-40B4-BE49-F238E27FC236}">
                <a16:creationId xmlns:a16="http://schemas.microsoft.com/office/drawing/2014/main" id="{9CFBA2D9-5650-47C6-8881-1721D618F7AA}"/>
              </a:ext>
            </a:extLst>
          </p:cNvPr>
          <p:cNvSpPr>
            <a:spLocks noChangeArrowheads="1" noTextEdit="1"/>
          </p:cNvSpPr>
          <p:nvPr>
            <p:ph type="sldImg"/>
          </p:nvPr>
        </p:nvSpPr>
        <p:spPr>
          <a:xfrm>
            <a:off x="882650" y="736600"/>
            <a:ext cx="4908550" cy="3681413"/>
          </a:xfrm>
          <a:ln/>
        </p:spPr>
      </p:sp>
      <p:sp>
        <p:nvSpPr>
          <p:cNvPr id="1047555" name="Rectangle 3">
            <a:extLst>
              <a:ext uri="{FF2B5EF4-FFF2-40B4-BE49-F238E27FC236}">
                <a16:creationId xmlns:a16="http://schemas.microsoft.com/office/drawing/2014/main" id="{3A88C608-AFB6-4450-A93B-3D24E7D1A63A}"/>
              </a:ext>
            </a:extLst>
          </p:cNvPr>
          <p:cNvSpPr>
            <a:spLocks noGrp="1" noChangeArrowheads="1"/>
          </p:cNvSpPr>
          <p:nvPr>
            <p:ph type="body" idx="1"/>
          </p:nvPr>
        </p:nvSpPr>
        <p:spPr>
          <a:xfrm>
            <a:off x="892175" y="4665663"/>
            <a:ext cx="4884738" cy="4418012"/>
          </a:xfr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94891F-90BE-4254-84C6-6C95E12E325B}"/>
              </a:ext>
            </a:extLst>
          </p:cNvPr>
          <p:cNvSpPr>
            <a:spLocks noGrp="1" noChangeArrowheads="1"/>
          </p:cNvSpPr>
          <p:nvPr>
            <p:ph type="sldNum" sz="quarter" idx="5"/>
          </p:nvPr>
        </p:nvSpPr>
        <p:spPr>
          <a:ln/>
        </p:spPr>
        <p:txBody>
          <a:bodyPr/>
          <a:lstStyle/>
          <a:p>
            <a:fld id="{74E4677F-2280-4EE7-9DD5-899F6665F215}" type="slidenum">
              <a:rPr lang="zh-TW" altLang="en-US"/>
              <a:pPr/>
              <a:t>5</a:t>
            </a:fld>
            <a:endParaRPr lang="en-US" altLang="zh-TW"/>
          </a:p>
        </p:txBody>
      </p:sp>
      <p:sp>
        <p:nvSpPr>
          <p:cNvPr id="780290" name="Rectangle 2">
            <a:extLst>
              <a:ext uri="{FF2B5EF4-FFF2-40B4-BE49-F238E27FC236}">
                <a16:creationId xmlns:a16="http://schemas.microsoft.com/office/drawing/2014/main" id="{C805201E-2648-4E03-8DF0-9434358CBE9E}"/>
              </a:ext>
            </a:extLst>
          </p:cNvPr>
          <p:cNvSpPr>
            <a:spLocks noChangeArrowheads="1" noTextEdit="1"/>
          </p:cNvSpPr>
          <p:nvPr>
            <p:ph type="sldImg"/>
          </p:nvPr>
        </p:nvSpPr>
        <p:spPr bwMode="auto">
          <a:xfrm>
            <a:off x="-2279650" y="1265238"/>
            <a:ext cx="11185525" cy="8388350"/>
          </a:xfrm>
          <a:prstGeom prst="rect">
            <a:avLst/>
          </a:prstGeom>
          <a:solidFill>
            <a:srgbClr val="FFFFFF"/>
          </a:solidFill>
          <a:ln>
            <a:solidFill>
              <a:srgbClr val="000000"/>
            </a:solidFill>
            <a:miter lim="800000"/>
            <a:headEnd/>
            <a:tailEnd/>
          </a:ln>
        </p:spPr>
      </p:sp>
      <p:sp>
        <p:nvSpPr>
          <p:cNvPr id="780291" name="Rectangle 3">
            <a:extLst>
              <a:ext uri="{FF2B5EF4-FFF2-40B4-BE49-F238E27FC236}">
                <a16:creationId xmlns:a16="http://schemas.microsoft.com/office/drawing/2014/main" id="{3D2EAA9F-4967-4A1F-94CF-336F902532F9}"/>
              </a:ext>
            </a:extLst>
          </p:cNvPr>
          <p:cNvSpPr>
            <a:spLocks noChangeArrowheads="1"/>
          </p:cNvSpPr>
          <p:nvPr>
            <p:ph type="body" idx="1"/>
          </p:nvPr>
        </p:nvSpPr>
        <p:spPr bwMode="auto">
          <a:xfrm>
            <a:off x="796925" y="368300"/>
            <a:ext cx="3694113" cy="260350"/>
          </a:xfrm>
          <a:prstGeom prst="rect">
            <a:avLst/>
          </a:prstGeom>
          <a:solidFill>
            <a:srgbClr val="FFFFFF"/>
          </a:solidFill>
          <a:ln>
            <a:solidFill>
              <a:srgbClr val="000000"/>
            </a:solidFill>
            <a:miter lim="800000"/>
            <a:headEnd/>
            <a:tailEnd/>
          </a:ln>
        </p:spPr>
        <p:txBody>
          <a:bodyPr/>
          <a:lstStyle/>
          <a:p>
            <a:endParaRPr lang="zh-CN" altLang="en-US"/>
          </a:p>
        </p:txBody>
      </p:sp>
      <p:sp>
        <p:nvSpPr>
          <p:cNvPr id="780292" name="McK Separator">
            <a:extLst>
              <a:ext uri="{FF2B5EF4-FFF2-40B4-BE49-F238E27FC236}">
                <a16:creationId xmlns:a16="http://schemas.microsoft.com/office/drawing/2014/main" id="{4E2FF748-62BB-4779-932A-9FAC4CFFE89E}"/>
              </a:ext>
            </a:extLst>
          </p:cNvPr>
          <p:cNvSpPr>
            <a:spLocks noChangeShapeType="1"/>
          </p:cNvSpPr>
          <p:nvPr>
            <p:custDataLst>
              <p:tags r:id="rId1"/>
            </p:custDataLst>
          </p:nvPr>
        </p:nvSpPr>
        <p:spPr bwMode="auto">
          <a:xfrm>
            <a:off x="800100" y="1490663"/>
            <a:ext cx="5099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B6571D-5596-4605-A3E2-7005FEF6387F}"/>
              </a:ext>
            </a:extLst>
          </p:cNvPr>
          <p:cNvSpPr>
            <a:spLocks noGrp="1" noChangeArrowheads="1"/>
          </p:cNvSpPr>
          <p:nvPr>
            <p:ph type="sldNum" sz="quarter" idx="5"/>
          </p:nvPr>
        </p:nvSpPr>
        <p:spPr>
          <a:ln/>
        </p:spPr>
        <p:txBody>
          <a:bodyPr/>
          <a:lstStyle/>
          <a:p>
            <a:fld id="{A8E95B5D-1FD1-4697-B486-D3962DB117DE}" type="slidenum">
              <a:rPr lang="zh-TW" altLang="en-US"/>
              <a:pPr/>
              <a:t>6</a:t>
            </a:fld>
            <a:endParaRPr lang="en-US" altLang="zh-TW"/>
          </a:p>
        </p:txBody>
      </p:sp>
      <p:sp>
        <p:nvSpPr>
          <p:cNvPr id="1049602" name="Rectangle 2">
            <a:extLst>
              <a:ext uri="{FF2B5EF4-FFF2-40B4-BE49-F238E27FC236}">
                <a16:creationId xmlns:a16="http://schemas.microsoft.com/office/drawing/2014/main" id="{68FEA6C9-18DA-4C32-B9A3-66B444A64D26}"/>
              </a:ext>
            </a:extLst>
          </p:cNvPr>
          <p:cNvSpPr>
            <a:spLocks noChangeArrowheads="1" noTextEdit="1"/>
          </p:cNvSpPr>
          <p:nvPr>
            <p:ph type="sldImg"/>
          </p:nvPr>
        </p:nvSpPr>
        <p:spPr>
          <a:xfrm>
            <a:off x="884238" y="736600"/>
            <a:ext cx="4905375" cy="3679825"/>
          </a:xfrm>
          <a:ln/>
        </p:spPr>
      </p:sp>
      <p:sp>
        <p:nvSpPr>
          <p:cNvPr id="1049603" name="Rectangle 3">
            <a:extLst>
              <a:ext uri="{FF2B5EF4-FFF2-40B4-BE49-F238E27FC236}">
                <a16:creationId xmlns:a16="http://schemas.microsoft.com/office/drawing/2014/main" id="{53E2E307-3CE9-4AEE-B12D-BFA2E3642BC8}"/>
              </a:ext>
            </a:extLst>
          </p:cNvPr>
          <p:cNvSpPr>
            <a:spLocks noGrp="1" noChangeArrowheads="1"/>
          </p:cNvSpPr>
          <p:nvPr>
            <p:ph type="body" idx="1"/>
          </p:nvPr>
        </p:nvSpPr>
        <p:spPr>
          <a:xfrm>
            <a:off x="890588" y="4664075"/>
            <a:ext cx="4887912" cy="4419600"/>
          </a:xfrm>
        </p:spPr>
        <p:txBody>
          <a:bodyPr lIns="90831" tIns="45415" rIns="90831" bIns="45415"/>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F49F9B-BBD9-48F2-B117-3EF72F2B5856}"/>
              </a:ext>
            </a:extLst>
          </p:cNvPr>
          <p:cNvSpPr>
            <a:spLocks noGrp="1" noChangeArrowheads="1"/>
          </p:cNvSpPr>
          <p:nvPr>
            <p:ph type="sldNum" sz="quarter" idx="5"/>
          </p:nvPr>
        </p:nvSpPr>
        <p:spPr>
          <a:ln/>
        </p:spPr>
        <p:txBody>
          <a:bodyPr/>
          <a:lstStyle/>
          <a:p>
            <a:fld id="{882065AC-2738-4BBC-A382-AE120F4ED725}" type="slidenum">
              <a:rPr lang="zh-TW" altLang="en-US"/>
              <a:pPr/>
              <a:t>7</a:t>
            </a:fld>
            <a:endParaRPr lang="en-US" altLang="zh-TW"/>
          </a:p>
        </p:txBody>
      </p:sp>
      <p:sp>
        <p:nvSpPr>
          <p:cNvPr id="1034242" name="Rectangle 2">
            <a:extLst>
              <a:ext uri="{FF2B5EF4-FFF2-40B4-BE49-F238E27FC236}">
                <a16:creationId xmlns:a16="http://schemas.microsoft.com/office/drawing/2014/main" id="{EE323618-D812-48F5-B970-FC437ED04D40}"/>
              </a:ext>
            </a:extLst>
          </p:cNvPr>
          <p:cNvSpPr>
            <a:spLocks noChangeArrowheads="1" noTextEdit="1"/>
          </p:cNvSpPr>
          <p:nvPr>
            <p:ph type="sldImg"/>
          </p:nvPr>
        </p:nvSpPr>
        <p:spPr>
          <a:xfrm>
            <a:off x="884238" y="736600"/>
            <a:ext cx="4905375" cy="3679825"/>
          </a:xfrm>
          <a:ln/>
        </p:spPr>
      </p:sp>
      <p:sp>
        <p:nvSpPr>
          <p:cNvPr id="1034243" name="Rectangle 3">
            <a:extLst>
              <a:ext uri="{FF2B5EF4-FFF2-40B4-BE49-F238E27FC236}">
                <a16:creationId xmlns:a16="http://schemas.microsoft.com/office/drawing/2014/main" id="{980C2C90-8382-4F4F-A258-99622E603B5E}"/>
              </a:ext>
            </a:extLst>
          </p:cNvPr>
          <p:cNvSpPr>
            <a:spLocks noGrp="1" noChangeArrowheads="1"/>
          </p:cNvSpPr>
          <p:nvPr>
            <p:ph type="body" idx="1"/>
          </p:nvPr>
        </p:nvSpPr>
        <p:spPr>
          <a:xfrm>
            <a:off x="890588" y="4664075"/>
            <a:ext cx="4887912" cy="4419600"/>
          </a:xfrm>
        </p:spPr>
        <p:txBody>
          <a:bodyPr lIns="90831" tIns="45415" rIns="90831" bIns="45415"/>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0B471D-EF6A-4E0A-84D3-639761299932}"/>
              </a:ext>
            </a:extLst>
          </p:cNvPr>
          <p:cNvSpPr>
            <a:spLocks noGrp="1" noChangeArrowheads="1"/>
          </p:cNvSpPr>
          <p:nvPr>
            <p:ph type="sldNum" sz="quarter" idx="5"/>
          </p:nvPr>
        </p:nvSpPr>
        <p:spPr>
          <a:ln/>
        </p:spPr>
        <p:txBody>
          <a:bodyPr/>
          <a:lstStyle/>
          <a:p>
            <a:fld id="{A64790A1-EEDB-4E0E-B67D-F3D901D42556}" type="slidenum">
              <a:rPr lang="zh-TW" altLang="en-US"/>
              <a:pPr/>
              <a:t>23</a:t>
            </a:fld>
            <a:endParaRPr lang="en-US" altLang="zh-TW"/>
          </a:p>
        </p:txBody>
      </p:sp>
      <p:sp>
        <p:nvSpPr>
          <p:cNvPr id="984066" name="Rectangle 2">
            <a:extLst>
              <a:ext uri="{FF2B5EF4-FFF2-40B4-BE49-F238E27FC236}">
                <a16:creationId xmlns:a16="http://schemas.microsoft.com/office/drawing/2014/main" id="{6C789259-C9A8-46E3-8914-1F1065C7D99E}"/>
              </a:ext>
            </a:extLst>
          </p:cNvPr>
          <p:cNvSpPr>
            <a:spLocks noChangeArrowheads="1" noTextEdit="1"/>
          </p:cNvSpPr>
          <p:nvPr>
            <p:ph type="sldImg"/>
          </p:nvPr>
        </p:nvSpPr>
        <p:spPr>
          <a:xfrm>
            <a:off x="-2278063" y="1265238"/>
            <a:ext cx="11183938" cy="8388350"/>
          </a:xfrm>
          <a:ln/>
        </p:spPr>
      </p:sp>
      <p:sp>
        <p:nvSpPr>
          <p:cNvPr id="984067" name="Rectangle 3">
            <a:extLst>
              <a:ext uri="{FF2B5EF4-FFF2-40B4-BE49-F238E27FC236}">
                <a16:creationId xmlns:a16="http://schemas.microsoft.com/office/drawing/2014/main" id="{D0F20CA1-5ABE-4D25-B2DD-B7F97D76820E}"/>
              </a:ext>
            </a:extLst>
          </p:cNvPr>
          <p:cNvSpPr>
            <a:spLocks noGrp="1" noChangeArrowheads="1"/>
          </p:cNvSpPr>
          <p:nvPr>
            <p:ph type="body" idx="1"/>
          </p:nvPr>
        </p:nvSpPr>
        <p:spPr>
          <a:xfrm>
            <a:off x="796925" y="368300"/>
            <a:ext cx="3694113" cy="260350"/>
          </a:xfrm>
        </p:spPr>
        <p:txBody>
          <a:bodyPr/>
          <a:lstStyle/>
          <a:p>
            <a:endParaRPr lang="zh-CN" altLang="en-US"/>
          </a:p>
        </p:txBody>
      </p:sp>
      <p:sp>
        <p:nvSpPr>
          <p:cNvPr id="984068" name="McK Separator">
            <a:extLst>
              <a:ext uri="{FF2B5EF4-FFF2-40B4-BE49-F238E27FC236}">
                <a16:creationId xmlns:a16="http://schemas.microsoft.com/office/drawing/2014/main" id="{6D8F90BD-D46D-4FD7-A48C-641AEB669A89}"/>
              </a:ext>
            </a:extLst>
          </p:cNvPr>
          <p:cNvSpPr>
            <a:spLocks noChangeShapeType="1"/>
          </p:cNvSpPr>
          <p:nvPr>
            <p:custDataLst>
              <p:tags r:id="rId1"/>
            </p:custDataLst>
          </p:nvPr>
        </p:nvSpPr>
        <p:spPr bwMode="auto">
          <a:xfrm>
            <a:off x="800100" y="1490663"/>
            <a:ext cx="5099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8BFDFD-7442-4C35-B766-0B1D9AF8DF16}"/>
              </a:ext>
            </a:extLst>
          </p:cNvPr>
          <p:cNvSpPr>
            <a:spLocks noGrp="1" noChangeArrowheads="1"/>
          </p:cNvSpPr>
          <p:nvPr>
            <p:ph type="sldNum" sz="quarter" idx="5"/>
          </p:nvPr>
        </p:nvSpPr>
        <p:spPr>
          <a:ln/>
        </p:spPr>
        <p:txBody>
          <a:bodyPr/>
          <a:lstStyle/>
          <a:p>
            <a:fld id="{DB5B114A-39FD-400E-B8FF-26C4D69F7CEC}" type="slidenum">
              <a:rPr lang="zh-TW" altLang="en-US"/>
              <a:pPr/>
              <a:t>27</a:t>
            </a:fld>
            <a:endParaRPr lang="en-US" altLang="zh-TW"/>
          </a:p>
        </p:txBody>
      </p:sp>
      <p:sp>
        <p:nvSpPr>
          <p:cNvPr id="979970" name="Rectangle 2">
            <a:extLst>
              <a:ext uri="{FF2B5EF4-FFF2-40B4-BE49-F238E27FC236}">
                <a16:creationId xmlns:a16="http://schemas.microsoft.com/office/drawing/2014/main" id="{DDCE7A48-572A-4B01-B0FE-139A7F2EEEA5}"/>
              </a:ext>
            </a:extLst>
          </p:cNvPr>
          <p:cNvSpPr>
            <a:spLocks noChangeArrowheads="1" noTextEdit="1"/>
          </p:cNvSpPr>
          <p:nvPr>
            <p:ph type="sldImg"/>
          </p:nvPr>
        </p:nvSpPr>
        <p:spPr>
          <a:xfrm>
            <a:off x="884238" y="736600"/>
            <a:ext cx="4905375" cy="3679825"/>
          </a:xfrm>
          <a:ln/>
        </p:spPr>
      </p:sp>
      <p:sp>
        <p:nvSpPr>
          <p:cNvPr id="979971" name="Rectangle 3">
            <a:extLst>
              <a:ext uri="{FF2B5EF4-FFF2-40B4-BE49-F238E27FC236}">
                <a16:creationId xmlns:a16="http://schemas.microsoft.com/office/drawing/2014/main" id="{6FFE5A43-0B94-4330-8A6E-857B5854B624}"/>
              </a:ext>
            </a:extLst>
          </p:cNvPr>
          <p:cNvSpPr>
            <a:spLocks noGrp="1" noChangeArrowheads="1"/>
          </p:cNvSpPr>
          <p:nvPr>
            <p:ph type="body" idx="1"/>
          </p:nvPr>
        </p:nvSpPr>
        <p:spPr>
          <a:xfrm>
            <a:off x="890588" y="4664075"/>
            <a:ext cx="4887912" cy="4419600"/>
          </a:xfrm>
        </p:spPr>
        <p:txBody>
          <a:bodyPr lIns="90831" tIns="45415" rIns="90831" bIns="45415"/>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501A8C-C3E8-4198-9490-8F68D02D3272}"/>
              </a:ext>
            </a:extLst>
          </p:cNvPr>
          <p:cNvSpPr>
            <a:spLocks noGrp="1" noChangeArrowheads="1"/>
          </p:cNvSpPr>
          <p:nvPr>
            <p:ph type="sldNum" sz="quarter" idx="5"/>
          </p:nvPr>
        </p:nvSpPr>
        <p:spPr>
          <a:ln/>
        </p:spPr>
        <p:txBody>
          <a:bodyPr/>
          <a:lstStyle/>
          <a:p>
            <a:fld id="{EEFE7E65-87D4-4177-839A-9C9FE35E84CA}" type="slidenum">
              <a:rPr lang="zh-TW" altLang="en-US"/>
              <a:pPr/>
              <a:t>28</a:t>
            </a:fld>
            <a:endParaRPr lang="en-US" altLang="zh-TW"/>
          </a:p>
        </p:txBody>
      </p:sp>
      <p:sp>
        <p:nvSpPr>
          <p:cNvPr id="1037314" name="Rectangle 2">
            <a:extLst>
              <a:ext uri="{FF2B5EF4-FFF2-40B4-BE49-F238E27FC236}">
                <a16:creationId xmlns:a16="http://schemas.microsoft.com/office/drawing/2014/main" id="{B3B9914C-8274-4FD9-9654-41729165F219}"/>
              </a:ext>
            </a:extLst>
          </p:cNvPr>
          <p:cNvSpPr>
            <a:spLocks noChangeArrowheads="1" noTextEdit="1"/>
          </p:cNvSpPr>
          <p:nvPr>
            <p:ph type="sldImg"/>
          </p:nvPr>
        </p:nvSpPr>
        <p:spPr>
          <a:xfrm>
            <a:off x="884238" y="736600"/>
            <a:ext cx="4906962" cy="3679825"/>
          </a:xfrm>
          <a:ln/>
        </p:spPr>
      </p:sp>
      <p:sp>
        <p:nvSpPr>
          <p:cNvPr id="1037315" name="Rectangle 3">
            <a:extLst>
              <a:ext uri="{FF2B5EF4-FFF2-40B4-BE49-F238E27FC236}">
                <a16:creationId xmlns:a16="http://schemas.microsoft.com/office/drawing/2014/main" id="{F43B4D0A-C063-412A-A9F3-70EF224EDCF1}"/>
              </a:ext>
            </a:extLst>
          </p:cNvPr>
          <p:cNvSpPr>
            <a:spLocks noGrp="1" noChangeArrowheads="1"/>
          </p:cNvSpPr>
          <p:nvPr>
            <p:ph type="body" idx="1"/>
          </p:nvPr>
        </p:nvSpPr>
        <p:spPr>
          <a:xfrm>
            <a:off x="890588" y="4664075"/>
            <a:ext cx="4887912" cy="4419600"/>
          </a:xfrm>
        </p:spPr>
        <p:txBody>
          <a:bodyPr lIns="90840" tIns="45420" rIns="90840" bIns="45420"/>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D02E8A-FDA7-4A9A-9E3B-637F7DFE43E8}"/>
              </a:ext>
            </a:extLst>
          </p:cNvPr>
          <p:cNvSpPr>
            <a:spLocks noGrp="1" noChangeArrowheads="1"/>
          </p:cNvSpPr>
          <p:nvPr>
            <p:ph type="sldNum" sz="quarter" idx="5"/>
          </p:nvPr>
        </p:nvSpPr>
        <p:spPr>
          <a:ln/>
        </p:spPr>
        <p:txBody>
          <a:bodyPr/>
          <a:lstStyle/>
          <a:p>
            <a:fld id="{ACA7F33E-6FFD-4F06-BB8A-8ED4DF059261}" type="slidenum">
              <a:rPr lang="zh-TW" altLang="en-US"/>
              <a:pPr/>
              <a:t>35</a:t>
            </a:fld>
            <a:endParaRPr lang="en-US" altLang="zh-TW"/>
          </a:p>
        </p:txBody>
      </p:sp>
      <p:sp>
        <p:nvSpPr>
          <p:cNvPr id="1032194" name="Rectangle 2">
            <a:extLst>
              <a:ext uri="{FF2B5EF4-FFF2-40B4-BE49-F238E27FC236}">
                <a16:creationId xmlns:a16="http://schemas.microsoft.com/office/drawing/2014/main" id="{E139B8F0-C01A-4C3F-9253-FE2EFE11EEA6}"/>
              </a:ext>
            </a:extLst>
          </p:cNvPr>
          <p:cNvSpPr>
            <a:spLocks noChangeArrowheads="1" noTextEdit="1"/>
          </p:cNvSpPr>
          <p:nvPr>
            <p:ph type="sldImg"/>
          </p:nvPr>
        </p:nvSpPr>
        <p:spPr>
          <a:xfrm>
            <a:off x="884238" y="736600"/>
            <a:ext cx="4905375" cy="3679825"/>
          </a:xfrm>
          <a:ln/>
        </p:spPr>
      </p:sp>
      <p:sp>
        <p:nvSpPr>
          <p:cNvPr id="1032195" name="Rectangle 3">
            <a:extLst>
              <a:ext uri="{FF2B5EF4-FFF2-40B4-BE49-F238E27FC236}">
                <a16:creationId xmlns:a16="http://schemas.microsoft.com/office/drawing/2014/main" id="{5ACCF1D9-2067-45F4-88A7-2B39C9CE21A1}"/>
              </a:ext>
            </a:extLst>
          </p:cNvPr>
          <p:cNvSpPr>
            <a:spLocks noGrp="1" noChangeArrowheads="1"/>
          </p:cNvSpPr>
          <p:nvPr>
            <p:ph type="body" idx="1"/>
          </p:nvPr>
        </p:nvSpPr>
        <p:spPr>
          <a:xfrm>
            <a:off x="890588" y="4664075"/>
            <a:ext cx="4887912" cy="4419600"/>
          </a:xfrm>
        </p:spPr>
        <p:txBody>
          <a:bodyPr lIns="90831" tIns="45415" rIns="90831" bIns="45415"/>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1A417-37A6-4907-AD84-C024680F4A4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10C719B-94F7-412B-857A-3F3424496B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59316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C1FD2-7DEE-414C-9A2C-292346F792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FB6B86-3D23-4A7B-AD28-85957F617B2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2637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8B4E35-96D9-4C77-B726-2820D3CCDC7A}"/>
              </a:ext>
            </a:extLst>
          </p:cNvPr>
          <p:cNvSpPr>
            <a:spLocks noGrp="1"/>
          </p:cNvSpPr>
          <p:nvPr>
            <p:ph type="title" orient="vert"/>
          </p:nvPr>
        </p:nvSpPr>
        <p:spPr>
          <a:xfrm>
            <a:off x="6719888" y="206375"/>
            <a:ext cx="2112962" cy="22939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C715A0-98BF-48FA-85F5-C36116C2E6D0}"/>
              </a:ext>
            </a:extLst>
          </p:cNvPr>
          <p:cNvSpPr>
            <a:spLocks noGrp="1"/>
          </p:cNvSpPr>
          <p:nvPr>
            <p:ph type="body" orient="vert" idx="1"/>
          </p:nvPr>
        </p:nvSpPr>
        <p:spPr>
          <a:xfrm>
            <a:off x="377825" y="206375"/>
            <a:ext cx="6189663" cy="22939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52468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6D723-F719-4D4E-9D88-9B25B68F010C}"/>
              </a:ext>
            </a:extLst>
          </p:cNvPr>
          <p:cNvSpPr>
            <a:spLocks noGrp="1"/>
          </p:cNvSpPr>
          <p:nvPr>
            <p:ph type="title"/>
          </p:nvPr>
        </p:nvSpPr>
        <p:spPr>
          <a:xfrm>
            <a:off x="401638" y="206375"/>
            <a:ext cx="8431212" cy="75088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EBBA54-D67A-41DE-B437-FD73E208146E}"/>
              </a:ext>
            </a:extLst>
          </p:cNvPr>
          <p:cNvSpPr>
            <a:spLocks noGrp="1"/>
          </p:cNvSpPr>
          <p:nvPr>
            <p:ph type="body" sz="half" idx="1"/>
          </p:nvPr>
        </p:nvSpPr>
        <p:spPr>
          <a:xfrm>
            <a:off x="377825" y="1219200"/>
            <a:ext cx="4130675" cy="12811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22F6528-0EA4-4DEF-8A03-4A4D18263706}"/>
              </a:ext>
            </a:extLst>
          </p:cNvPr>
          <p:cNvSpPr>
            <a:spLocks noGrp="1"/>
          </p:cNvSpPr>
          <p:nvPr>
            <p:ph sz="half" idx="2"/>
          </p:nvPr>
        </p:nvSpPr>
        <p:spPr>
          <a:xfrm>
            <a:off x="4660900" y="1219200"/>
            <a:ext cx="4132263" cy="12811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807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E1339-D94B-4B43-A421-85E3E5972A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117230-4CCA-44EF-BC3F-C53D81B0E7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7685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F9060-5652-49BE-B4F3-A0C7014A4B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3A2C94-5617-4321-A7AF-B2DE3DBB196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427022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720B0-D57A-41BF-A5E1-A1E819EC62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42D352-2E01-468C-AF1A-04069711C2DA}"/>
              </a:ext>
            </a:extLst>
          </p:cNvPr>
          <p:cNvSpPr>
            <a:spLocks noGrp="1"/>
          </p:cNvSpPr>
          <p:nvPr>
            <p:ph sz="half" idx="1"/>
          </p:nvPr>
        </p:nvSpPr>
        <p:spPr>
          <a:xfrm>
            <a:off x="377825" y="1219200"/>
            <a:ext cx="4130675" cy="12811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7AC29BD-19F5-45D4-A3AA-DDBBE247B768}"/>
              </a:ext>
            </a:extLst>
          </p:cNvPr>
          <p:cNvSpPr>
            <a:spLocks noGrp="1"/>
          </p:cNvSpPr>
          <p:nvPr>
            <p:ph sz="half" idx="2"/>
          </p:nvPr>
        </p:nvSpPr>
        <p:spPr>
          <a:xfrm>
            <a:off x="4660900" y="1219200"/>
            <a:ext cx="4132263" cy="12811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428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96C39-B071-4A7A-9092-5F537A3E7E1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A9C1E9-04D5-43F1-9626-8BE2EC6CE65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47579DF-965D-4313-B8BD-310A61720F08}"/>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CF5447F-936E-40D8-BEA4-3985B2255FD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36DB3DA-5E93-4770-BC1E-67FB8D5AEBDE}"/>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370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01D47-F77A-4299-9433-BBCFA1714A3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7148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23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8911E-F000-4126-92C3-1D634BA76F1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E03718-3CB8-48A7-9844-8CC79168279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8130A9C-C57A-4E15-B797-DC6E892FBE6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45725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DF0C0-ABE1-4FDF-9D97-4285AF3D623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D0B0D2-040E-4C3B-8C20-2E40DAC9F85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F11AF08-580E-4F60-91EA-48332050FEB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8758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8257228-C65A-4F9B-8CA2-18FD80FE9B49}"/>
              </a:ext>
            </a:extLst>
          </p:cNvPr>
          <p:cNvSpPr>
            <a:spLocks noGrp="1" noChangeArrowheads="1"/>
          </p:cNvSpPr>
          <p:nvPr>
            <p:ph type="title"/>
          </p:nvPr>
        </p:nvSpPr>
        <p:spPr bwMode="auto">
          <a:xfrm>
            <a:off x="401638" y="206375"/>
            <a:ext cx="843121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562" tIns="46038" rIns="182562" bIns="46038" numCol="1" anchor="t" anchorCtr="0" compatLnSpc="1">
            <a:prstTxWarp prst="textNoShape">
              <a:avLst/>
            </a:prstTxWarp>
            <a:spAutoFit/>
          </a:bodyPr>
          <a:lstStyle/>
          <a:p>
            <a:pPr lvl="0"/>
            <a:r>
              <a:rPr lang="en-US" altLang="zh-TW"/>
              <a:t>Slide Title</a:t>
            </a:r>
          </a:p>
        </p:txBody>
      </p:sp>
      <p:sp>
        <p:nvSpPr>
          <p:cNvPr id="94211" name="Rectangle 3">
            <a:extLst>
              <a:ext uri="{FF2B5EF4-FFF2-40B4-BE49-F238E27FC236}">
                <a16:creationId xmlns:a16="http://schemas.microsoft.com/office/drawing/2014/main" id="{1A651EC6-9ABC-47B7-B7CF-CAE932D8A50D}"/>
              </a:ext>
            </a:extLst>
          </p:cNvPr>
          <p:cNvSpPr>
            <a:spLocks noGrp="1" noChangeArrowheads="1"/>
          </p:cNvSpPr>
          <p:nvPr>
            <p:ph type="body" idx="1"/>
          </p:nvPr>
        </p:nvSpPr>
        <p:spPr bwMode="auto">
          <a:xfrm>
            <a:off x="377825" y="1219200"/>
            <a:ext cx="8415338"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562" tIns="46038" rIns="182562" bIns="46038" numCol="1" anchor="t" anchorCtr="0" compatLnSpc="1">
            <a:prstTxWarp prst="textNoShape">
              <a:avLst/>
            </a:prstTxWarp>
            <a:spAutoFit/>
          </a:bodyPr>
          <a:lstStyle/>
          <a:p>
            <a:pPr lvl="0"/>
            <a:r>
              <a:rPr lang="en-US" altLang="zh-TW"/>
              <a:t>Body Text</a:t>
            </a:r>
          </a:p>
          <a:p>
            <a:pPr lvl="1"/>
            <a:r>
              <a:rPr lang="en-US" altLang="zh-TW"/>
              <a:t>Second level</a:t>
            </a:r>
          </a:p>
          <a:p>
            <a:pPr lvl="2"/>
            <a:r>
              <a:rPr lang="en-US" altLang="zh-TW"/>
              <a:t>Third level</a:t>
            </a:r>
          </a:p>
        </p:txBody>
      </p:sp>
      <p:sp>
        <p:nvSpPr>
          <p:cNvPr id="94213" name="Rectangle 5">
            <a:extLst>
              <a:ext uri="{FF2B5EF4-FFF2-40B4-BE49-F238E27FC236}">
                <a16:creationId xmlns:a16="http://schemas.microsoft.com/office/drawing/2014/main" id="{9C230D49-A59B-407D-94E2-AA1DEBBF9C6C}"/>
              </a:ext>
            </a:extLst>
          </p:cNvPr>
          <p:cNvSpPr>
            <a:spLocks noChangeArrowheads="1"/>
          </p:cNvSpPr>
          <p:nvPr/>
        </p:nvSpPr>
        <p:spPr bwMode="auto">
          <a:xfrm>
            <a:off x="0" y="6388100"/>
            <a:ext cx="9144000" cy="469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spcBef>
                <a:spcPct val="0"/>
              </a:spcBef>
            </a:pPr>
            <a:endParaRPr lang="zh-TW" altLang="en-US" sz="1200">
              <a:solidFill>
                <a:schemeClr val="tx1"/>
              </a:solidFill>
              <a:latin typeface="Arial" panose="020B0604020202020204" pitchFamily="34" charset="0"/>
              <a:ea typeface="PMingLiU" panose="02020500000000000000" pitchFamily="18" charset="-120"/>
            </a:endParaRPr>
          </a:p>
        </p:txBody>
      </p:sp>
      <p:sp>
        <p:nvSpPr>
          <p:cNvPr id="94214" name="Rectangle 6">
            <a:extLst>
              <a:ext uri="{FF2B5EF4-FFF2-40B4-BE49-F238E27FC236}">
                <a16:creationId xmlns:a16="http://schemas.microsoft.com/office/drawing/2014/main" id="{81B7EB28-4EC1-4FAF-A3CE-54BD47C83922}"/>
              </a:ext>
            </a:extLst>
          </p:cNvPr>
          <p:cNvSpPr>
            <a:spLocks noChangeArrowheads="1"/>
          </p:cNvSpPr>
          <p:nvPr/>
        </p:nvSpPr>
        <p:spPr bwMode="auto">
          <a:xfrm>
            <a:off x="6183313" y="6388100"/>
            <a:ext cx="2960687" cy="469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r">
              <a:spcBef>
                <a:spcPct val="0"/>
              </a:spcBef>
            </a:pPr>
            <a:fld id="{9AFEE108-4001-40DC-AB5F-4544118759D2}" type="slidenum">
              <a:rPr lang="zh-TW" altLang="en-US" sz="1200">
                <a:solidFill>
                  <a:schemeClr val="tx1"/>
                </a:solidFill>
                <a:latin typeface="Arial" panose="020B0604020202020204" pitchFamily="34" charset="0"/>
                <a:ea typeface="PMingLiU" panose="02020500000000000000" pitchFamily="18" charset="-120"/>
              </a:rPr>
              <a:pPr algn="r">
                <a:spcBef>
                  <a:spcPct val="0"/>
                </a:spcBef>
              </a:pPr>
              <a:t>‹#›</a:t>
            </a:fld>
            <a:endParaRPr lang="en-US" altLang="zh-TW" sz="1200">
              <a:solidFill>
                <a:schemeClr val="tx1"/>
              </a:solidFill>
              <a:latin typeface="Arial" panose="020B0604020202020204" pitchFamily="34" charset="0"/>
              <a:ea typeface="PMingLiU" panose="02020500000000000000" pitchFamily="18" charset="-120"/>
            </a:endParaRPr>
          </a:p>
        </p:txBody>
      </p:sp>
      <p:sp>
        <p:nvSpPr>
          <p:cNvPr id="94221" name="Rectangle 13">
            <a:extLst>
              <a:ext uri="{FF2B5EF4-FFF2-40B4-BE49-F238E27FC236}">
                <a16:creationId xmlns:a16="http://schemas.microsoft.com/office/drawing/2014/main" id="{0E235DE1-57B2-4DDF-944A-761EF2F5A102}"/>
              </a:ext>
            </a:extLst>
          </p:cNvPr>
          <p:cNvSpPr>
            <a:spLocks noChangeArrowheads="1"/>
          </p:cNvSpPr>
          <p:nvPr/>
        </p:nvSpPr>
        <p:spPr bwMode="auto">
          <a:xfrm>
            <a:off x="0" y="1050925"/>
            <a:ext cx="9144000" cy="92075"/>
          </a:xfrm>
          <a:prstGeom prst="rect">
            <a:avLst/>
          </a:prstGeom>
          <a:gradFill rotWithShape="0">
            <a:gsLst>
              <a:gs pos="0">
                <a:srgbClr val="0033CC"/>
              </a:gs>
              <a:gs pos="100000">
                <a:schemeClr val="tx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2" name="Rectangle 14">
            <a:extLst>
              <a:ext uri="{FF2B5EF4-FFF2-40B4-BE49-F238E27FC236}">
                <a16:creationId xmlns:a16="http://schemas.microsoft.com/office/drawing/2014/main" id="{1ADAE44C-70D7-4663-A5BF-DAA3F9C9AD55}"/>
              </a:ext>
            </a:extLst>
          </p:cNvPr>
          <p:cNvSpPr>
            <a:spLocks noChangeArrowheads="1"/>
          </p:cNvSpPr>
          <p:nvPr/>
        </p:nvSpPr>
        <p:spPr bwMode="auto">
          <a:xfrm>
            <a:off x="882650" y="6424613"/>
            <a:ext cx="8261350" cy="42862"/>
          </a:xfrm>
          <a:prstGeom prst="rect">
            <a:avLst/>
          </a:prstGeom>
          <a:gradFill rotWithShape="0">
            <a:gsLst>
              <a:gs pos="0">
                <a:schemeClr val="tx1"/>
              </a:gs>
              <a:gs pos="100000">
                <a:srgbClr val="0033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4" name="Text Box 16">
            <a:extLst>
              <a:ext uri="{FF2B5EF4-FFF2-40B4-BE49-F238E27FC236}">
                <a16:creationId xmlns:a16="http://schemas.microsoft.com/office/drawing/2014/main" id="{4008EAE7-1081-4173-943E-7DF3E2FE2468}"/>
              </a:ext>
            </a:extLst>
          </p:cNvPr>
          <p:cNvSpPr txBox="1">
            <a:spLocks noChangeArrowheads="1"/>
          </p:cNvSpPr>
          <p:nvPr/>
        </p:nvSpPr>
        <p:spPr bwMode="auto">
          <a:xfrm>
            <a:off x="5384800" y="6464300"/>
            <a:ext cx="3594100"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b="1">
                <a:solidFill>
                  <a:srgbClr val="969696"/>
                </a:solidFill>
                <a:ea typeface="PMingLiU" panose="02020500000000000000" pitchFamily="18" charset="-120"/>
              </a:rPr>
              <a:t>CONFIDENTIAL</a:t>
            </a:r>
            <a:endParaRPr lang="ja-JP" altLang="en-US" b="1">
              <a:solidFill>
                <a:srgbClr val="969696"/>
              </a:solidFill>
              <a:ea typeface="MS PGothic" panose="020B0600070205080204" pitchFamily="34" charset="-128"/>
            </a:endParaRPr>
          </a:p>
        </p:txBody>
      </p:sp>
      <p:pic>
        <p:nvPicPr>
          <p:cNvPr id="94225" name="Picture 17" descr="科泰商标-透明">
            <a:extLst>
              <a:ext uri="{FF2B5EF4-FFF2-40B4-BE49-F238E27FC236}">
                <a16:creationId xmlns:a16="http://schemas.microsoft.com/office/drawing/2014/main" id="{FC52B81A-D950-4CD9-A95E-76DB5E40339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072188"/>
            <a:ext cx="646113" cy="785812"/>
          </a:xfrm>
          <a:prstGeom prst="rect">
            <a:avLst/>
          </a:prstGeom>
          <a:noFill/>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l" rtl="0" eaLnBrk="0" fontAlgn="base" hangingPunct="0">
        <a:lnSpc>
          <a:spcPct val="90000"/>
        </a:lnSpc>
        <a:spcBef>
          <a:spcPct val="0"/>
        </a:spcBef>
        <a:spcAft>
          <a:spcPct val="0"/>
        </a:spcAft>
        <a:defRPr sz="4800" kern="1200">
          <a:solidFill>
            <a:schemeClr val="bg2"/>
          </a:solidFill>
          <a:effectLst>
            <a:outerShdw blurRad="38100" dist="38100" dir="2700000" algn="tl">
              <a:srgbClr val="C0C0C0"/>
            </a:outerShdw>
          </a:effectLst>
          <a:latin typeface="+mj-lt"/>
          <a:ea typeface="+mj-ea"/>
          <a:cs typeface="+mj-cs"/>
        </a:defRPr>
      </a:lvl1pPr>
      <a:lvl2pPr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5pPr>
      <a:lvl6pPr marL="457200"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6pPr>
      <a:lvl7pPr marL="914400"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7pPr>
      <a:lvl8pPr marL="1371600"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8pPr>
      <a:lvl9pPr marL="1828800" algn="l" rtl="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9pPr>
    </p:titleStyle>
    <p:bodyStyle>
      <a:lvl1pPr marL="457200" indent="-457200" algn="l" rtl="0" eaLnBrk="0" fontAlgn="base" hangingPunct="0">
        <a:lnSpc>
          <a:spcPct val="90000"/>
        </a:lnSpc>
        <a:spcBef>
          <a:spcPct val="30000"/>
        </a:spcBef>
        <a:spcAft>
          <a:spcPct val="0"/>
        </a:spcAft>
        <a:buClr>
          <a:schemeClr val="tx2"/>
        </a:buClr>
        <a:buSzPct val="75000"/>
        <a:buFont typeface="Wingdings" panose="05000000000000000000" pitchFamily="2" charset="2"/>
        <a:buChar char="v"/>
        <a:defRPr sz="2800" b="1" kern="1200">
          <a:solidFill>
            <a:schemeClr val="bg2"/>
          </a:solidFill>
          <a:effectLst>
            <a:outerShdw blurRad="38100" dist="38100" dir="2700000" algn="tl">
              <a:srgbClr val="C0C0C0"/>
            </a:outerShdw>
          </a:effectLst>
          <a:latin typeface="+mn-lt"/>
          <a:ea typeface="+mn-ea"/>
          <a:cs typeface="+mn-cs"/>
        </a:defRPr>
      </a:lvl1pPr>
      <a:lvl2pPr marL="862013" indent="-393700" algn="l" rtl="0" eaLnBrk="0" fontAlgn="base" hangingPunct="0">
        <a:lnSpc>
          <a:spcPct val="90000"/>
        </a:lnSpc>
        <a:spcBef>
          <a:spcPct val="30000"/>
        </a:spcBef>
        <a:spcAft>
          <a:spcPct val="0"/>
        </a:spcAft>
        <a:buClr>
          <a:schemeClr val="tx2"/>
        </a:buClr>
        <a:buSzPct val="75000"/>
        <a:buFont typeface="Wingdings" panose="05000000000000000000" pitchFamily="2" charset="2"/>
        <a:buChar char="n"/>
        <a:defRPr sz="2400" b="1" kern="1200">
          <a:solidFill>
            <a:schemeClr val="bg2"/>
          </a:solidFill>
          <a:effectLst>
            <a:outerShdw blurRad="38100" dist="38100" dir="2700000" algn="tl">
              <a:srgbClr val="C0C0C0"/>
            </a:outerShdw>
          </a:effectLst>
          <a:latin typeface="+mn-lt"/>
          <a:ea typeface="+mn-ea"/>
          <a:cs typeface="+mn-cs"/>
        </a:defRPr>
      </a:lvl2pPr>
      <a:lvl3pPr marL="1270000" indent="-406400" algn="l" rtl="0" eaLnBrk="0" fontAlgn="base" hangingPunct="0">
        <a:lnSpc>
          <a:spcPct val="90000"/>
        </a:lnSpc>
        <a:spcBef>
          <a:spcPct val="30000"/>
        </a:spcBef>
        <a:spcAft>
          <a:spcPct val="0"/>
        </a:spcAft>
        <a:buClr>
          <a:schemeClr val="tx2"/>
        </a:buClr>
        <a:buSzPct val="75000"/>
        <a:buFont typeface="Wingdings" panose="05000000000000000000" pitchFamily="2" charset="2"/>
        <a:buChar char=";"/>
        <a:defRPr sz="2000" b="1" kern="1200">
          <a:solidFill>
            <a:schemeClr val="bg2"/>
          </a:solidFill>
          <a:effectLst>
            <a:outerShdw blurRad="38100" dist="38100" dir="2700000" algn="tl">
              <a:srgbClr val="C0C0C0"/>
            </a:outerShdw>
          </a:effectLst>
          <a:latin typeface="+mn-lt"/>
          <a:ea typeface="+mn-ea"/>
          <a:cs typeface="+mn-cs"/>
        </a:defRPr>
      </a:lvl3pPr>
      <a:lvl4pPr marL="1857375" algn="l" rtl="0" eaLnBrk="0" fontAlgn="base" hangingPunct="0">
        <a:lnSpc>
          <a:spcPct val="90000"/>
        </a:lnSpc>
        <a:spcBef>
          <a:spcPct val="50000"/>
        </a:spcBef>
        <a:spcAft>
          <a:spcPct val="0"/>
        </a:spcAft>
        <a:defRPr sz="3600" b="1" kern="1200">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cs typeface="+mn-cs"/>
        </a:defRPr>
      </a:lvl4pPr>
      <a:lvl5pPr marL="1971675" algn="l" rtl="0" eaLnBrk="0" fontAlgn="base" hangingPunct="0">
        <a:lnSpc>
          <a:spcPct val="90000"/>
        </a:lnSpc>
        <a:spcBef>
          <a:spcPct val="50000"/>
        </a:spcBef>
        <a:spcAft>
          <a:spcPct val="0"/>
        </a:spcAft>
        <a:defRPr sz="3600" b="1" kern="1200">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oleObject" Target="../embeddings/oleObject3.bin"/><Relationship Id="rId18"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oleObject" Target="../embeddings/oleObject5.bin"/><Relationship Id="rId2" Type="http://schemas.openxmlformats.org/officeDocument/2006/relationships/slideLayout" Target="../slideLayouts/slideLayout6.xml"/><Relationship Id="rId16" Type="http://schemas.openxmlformats.org/officeDocument/2006/relationships/image" Target="../media/image17.png"/><Relationship Id="rId1" Type="http://schemas.openxmlformats.org/officeDocument/2006/relationships/vmlDrawing" Target="../drawings/vmlDrawing3.v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oleObject" Target="../embeddings/oleObject4.bin"/><Relationship Id="rId10" Type="http://schemas.openxmlformats.org/officeDocument/2006/relationships/image" Target="../media/image26.png"/><Relationship Id="rId19" Type="http://schemas.openxmlformats.org/officeDocument/2006/relationships/image" Target="../media/image29.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oleObject" Target="../embeddings/oleObject7.bin"/><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png"/><Relationship Id="rId2" Type="http://schemas.openxmlformats.org/officeDocument/2006/relationships/image" Target="../media/image34.wmf"/><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oleObject9.bin"/><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image" Target="../media/image10.jpeg"/><Relationship Id="rId5" Type="http://schemas.openxmlformats.org/officeDocument/2006/relationships/image" Target="../media/image6.png"/><Relationship Id="rId10" Type="http://schemas.openxmlformats.org/officeDocument/2006/relationships/image" Target="../media/image9.jpeg"/><Relationship Id="rId4" Type="http://schemas.openxmlformats.org/officeDocument/2006/relationships/image" Target="../media/image2.jpe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a:extLst>
              <a:ext uri="{FF2B5EF4-FFF2-40B4-BE49-F238E27FC236}">
                <a16:creationId xmlns:a16="http://schemas.microsoft.com/office/drawing/2014/main" id="{752507FD-02AF-41C1-9AAF-B09F24698021}"/>
              </a:ext>
            </a:extLst>
          </p:cNvPr>
          <p:cNvSpPr>
            <a:spLocks noGrp="1" noChangeArrowheads="1"/>
          </p:cNvSpPr>
          <p:nvPr>
            <p:ph type="ctrTitle"/>
          </p:nvPr>
        </p:nvSpPr>
        <p:spPr>
          <a:xfrm>
            <a:off x="412750" y="2295525"/>
            <a:ext cx="7962900" cy="10795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chor="t"/>
          <a:lstStyle/>
          <a:p>
            <a:r>
              <a:rPr lang="en-US" altLang="zh-CN" sz="7200" b="1">
                <a:solidFill>
                  <a:schemeClr val="hlink"/>
                </a:solidFill>
                <a:latin typeface="Arial" panose="020B0604020202020204" pitchFamily="34" charset="0"/>
                <a:cs typeface="Arial" panose="020B0604020202020204" pitchFamily="34" charset="0"/>
              </a:rPr>
              <a:t>“</a:t>
            </a:r>
            <a:r>
              <a:rPr lang="zh-CN" altLang="en-US" sz="7200" b="1">
                <a:solidFill>
                  <a:schemeClr val="hlink"/>
                </a:solidFill>
                <a:cs typeface="Arial" panose="020B0604020202020204" pitchFamily="34" charset="0"/>
              </a:rPr>
              <a:t>傻瓜</a:t>
            </a:r>
            <a:r>
              <a:rPr lang="zh-CN" altLang="en-US" sz="7200" b="1">
                <a:solidFill>
                  <a:schemeClr val="hlink"/>
                </a:solidFill>
                <a:latin typeface="Arial" panose="020B0604020202020204" pitchFamily="34" charset="0"/>
                <a:cs typeface="Arial" panose="020B0604020202020204" pitchFamily="34" charset="0"/>
              </a:rPr>
              <a:t>”</a:t>
            </a:r>
            <a:r>
              <a:rPr lang="zh-CN" altLang="en-US" sz="7200" b="1">
                <a:solidFill>
                  <a:schemeClr val="hlink"/>
                </a:solidFill>
                <a:cs typeface="Arial" panose="020B0604020202020204" pitchFamily="34" charset="0"/>
              </a:rPr>
              <a:t>软件平台</a:t>
            </a:r>
          </a:p>
        </p:txBody>
      </p:sp>
      <p:sp>
        <p:nvSpPr>
          <p:cNvPr id="1046531" name="Rectangle 3">
            <a:extLst>
              <a:ext uri="{FF2B5EF4-FFF2-40B4-BE49-F238E27FC236}">
                <a16:creationId xmlns:a16="http://schemas.microsoft.com/office/drawing/2014/main" id="{7E5E52AF-8C68-4D4F-AEF6-7610BCA85D51}"/>
              </a:ext>
            </a:extLst>
          </p:cNvPr>
          <p:cNvSpPr>
            <a:spLocks noGrp="1" noChangeArrowheads="1"/>
          </p:cNvSpPr>
          <p:nvPr>
            <p:ph type="subTitle" idx="1"/>
          </p:nvPr>
        </p:nvSpPr>
        <p:spPr>
          <a:xfrm>
            <a:off x="1092200" y="4445000"/>
            <a:ext cx="6921500" cy="13335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lnSpc>
                <a:spcPct val="100000"/>
              </a:lnSpc>
              <a:spcBef>
                <a:spcPct val="20000"/>
              </a:spcBef>
              <a:buClrTx/>
              <a:buSzTx/>
              <a:buFontTx/>
              <a:buNone/>
            </a:pPr>
            <a:r>
              <a:rPr lang="zh-CN" altLang="en-US" b="0">
                <a:latin typeface="Arial" panose="020B0604020202020204" pitchFamily="34" charset="0"/>
                <a:cs typeface="Arial" panose="020B0604020202020204" pitchFamily="34" charset="0"/>
              </a:rPr>
              <a:t>陈榕</a:t>
            </a:r>
          </a:p>
          <a:p>
            <a:pPr>
              <a:lnSpc>
                <a:spcPct val="100000"/>
              </a:lnSpc>
              <a:spcBef>
                <a:spcPct val="20000"/>
              </a:spcBef>
              <a:buClrTx/>
              <a:buSzTx/>
              <a:buFontTx/>
              <a:buNone/>
            </a:pPr>
            <a:r>
              <a:rPr lang="zh-CN" altLang="en-US" b="0">
                <a:latin typeface="Arial" panose="020B0604020202020204" pitchFamily="34" charset="0"/>
                <a:cs typeface="Arial" panose="020B0604020202020204" pitchFamily="34" charset="0"/>
              </a:rPr>
              <a:t>科泰世纪科技有限公司</a:t>
            </a:r>
            <a:endParaRPr lang="en-US" altLang="zh-CN" b="0">
              <a:latin typeface="Arial" panose="020B0604020202020204" pitchFamily="34" charset="0"/>
              <a:cs typeface="Arial" panose="020B0604020202020204" pitchFamily="34" charset="0"/>
            </a:endParaRPr>
          </a:p>
          <a:p>
            <a:pPr>
              <a:lnSpc>
                <a:spcPct val="100000"/>
              </a:lnSpc>
              <a:spcBef>
                <a:spcPct val="20000"/>
              </a:spcBef>
              <a:buClrTx/>
              <a:buSzTx/>
              <a:buFontTx/>
              <a:buNone/>
            </a:pPr>
            <a:r>
              <a:rPr lang="zh-CN" altLang="en-US" b="0">
                <a:latin typeface="Arial" panose="020B0604020202020204" pitchFamily="34" charset="0"/>
                <a:cs typeface="Arial" panose="020B0604020202020204" pitchFamily="34" charset="0"/>
              </a:rPr>
              <a:t>200</a:t>
            </a:r>
            <a:r>
              <a:rPr lang="en-US" altLang="zh-CN" b="0">
                <a:latin typeface="Arial" panose="020B0604020202020204" pitchFamily="34" charset="0"/>
                <a:cs typeface="Arial" panose="020B0604020202020204" pitchFamily="34" charset="0"/>
              </a:rPr>
              <a:t>4</a:t>
            </a:r>
            <a:r>
              <a:rPr lang="zh-CN" altLang="en-US" b="0">
                <a:latin typeface="Arial" panose="020B0604020202020204" pitchFamily="34" charset="0"/>
                <a:cs typeface="Arial" panose="020B0604020202020204" pitchFamily="34" charset="0"/>
              </a:rPr>
              <a:t>年</a:t>
            </a:r>
            <a:r>
              <a:rPr lang="en-US" altLang="zh-CN" b="0">
                <a:latin typeface="Arial" panose="020B0604020202020204" pitchFamily="34" charset="0"/>
                <a:cs typeface="Arial" panose="020B0604020202020204" pitchFamily="34" charset="0"/>
              </a:rPr>
              <a:t>8</a:t>
            </a:r>
            <a:r>
              <a:rPr lang="zh-CN" altLang="en-US" b="0">
                <a:latin typeface="Arial" panose="020B0604020202020204" pitchFamily="34" charset="0"/>
                <a:cs typeface="Arial" panose="020B0604020202020204" pitchFamily="34" charset="0"/>
              </a:rPr>
              <a:t>月</a:t>
            </a:r>
            <a:r>
              <a:rPr lang="en-US" altLang="zh-CN" b="0">
                <a:latin typeface="Arial" panose="020B0604020202020204" pitchFamily="34" charset="0"/>
                <a:cs typeface="Arial" panose="020B0604020202020204" pitchFamily="34" charset="0"/>
              </a:rPr>
              <a:t>12</a:t>
            </a:r>
            <a:r>
              <a:rPr lang="zh-CN" altLang="en-US" b="0">
                <a:latin typeface="Arial" panose="020B0604020202020204" pitchFamily="34" charset="0"/>
                <a:cs typeface="Arial" panose="020B0604020202020204" pitchFamily="34" charset="0"/>
              </a:rPr>
              <a:t>日</a:t>
            </a:r>
          </a:p>
        </p:txBody>
      </p:sp>
      <p:sp>
        <p:nvSpPr>
          <p:cNvPr id="1046532" name="Text Box 4">
            <a:extLst>
              <a:ext uri="{FF2B5EF4-FFF2-40B4-BE49-F238E27FC236}">
                <a16:creationId xmlns:a16="http://schemas.microsoft.com/office/drawing/2014/main" id="{B3431B31-15CD-4713-AB2E-529A219205EF}"/>
              </a:ext>
            </a:extLst>
          </p:cNvPr>
          <p:cNvSpPr txBox="1">
            <a:spLocks noChangeArrowheads="1"/>
          </p:cNvSpPr>
          <p:nvPr/>
        </p:nvSpPr>
        <p:spPr bwMode="auto">
          <a:xfrm>
            <a:off x="2651125" y="169863"/>
            <a:ext cx="1403350" cy="8239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4800" b="1">
                <a:solidFill>
                  <a:srgbClr val="FF0000"/>
                </a:solidFill>
                <a:ea typeface="黑体" panose="02010609060101010101" pitchFamily="49" charset="-122"/>
              </a:rPr>
              <a:t>理念</a:t>
            </a:r>
          </a:p>
        </p:txBody>
      </p:sp>
      <p:pic>
        <p:nvPicPr>
          <p:cNvPr id="1046533" name="Picture 5" descr="和欣注册商标-红色">
            <a:extLst>
              <a:ext uri="{FF2B5EF4-FFF2-40B4-BE49-F238E27FC236}">
                <a16:creationId xmlns:a16="http://schemas.microsoft.com/office/drawing/2014/main" id="{64157584-AC8C-4044-84D2-9488D8222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317500"/>
            <a:ext cx="1716087"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619" name="Picture 27" descr="凯奇数控操作界面">
            <a:extLst>
              <a:ext uri="{FF2B5EF4-FFF2-40B4-BE49-F238E27FC236}">
                <a16:creationId xmlns:a16="http://schemas.microsoft.com/office/drawing/2014/main" id="{48C23283-3F35-4C40-B455-3735B2AAB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3535363"/>
            <a:ext cx="3554413" cy="2835275"/>
          </a:xfrm>
          <a:prstGeom prst="rect">
            <a:avLst/>
          </a:prstGeom>
          <a:noFill/>
          <a:extLst>
            <a:ext uri="{909E8E84-426E-40DD-AFC4-6F175D3DCCD1}">
              <a14:hiddenFill xmlns:a14="http://schemas.microsoft.com/office/drawing/2010/main">
                <a:solidFill>
                  <a:srgbClr val="FFFFFF"/>
                </a:solidFill>
              </a14:hiddenFill>
            </a:ext>
          </a:extLst>
        </p:spPr>
      </p:pic>
      <p:sp>
        <p:nvSpPr>
          <p:cNvPr id="878598" name="Rectangle 6">
            <a:extLst>
              <a:ext uri="{FF2B5EF4-FFF2-40B4-BE49-F238E27FC236}">
                <a16:creationId xmlns:a16="http://schemas.microsoft.com/office/drawing/2014/main" id="{28C627E4-49C9-494A-B299-A7F2E89535B0}"/>
              </a:ext>
            </a:extLst>
          </p:cNvPr>
          <p:cNvSpPr>
            <a:spLocks noGrp="1" noChangeArrowheads="1"/>
          </p:cNvSpPr>
          <p:nvPr>
            <p:ph type="title"/>
          </p:nvPr>
        </p:nvSpPr>
        <p:spPr/>
        <p:txBody>
          <a:bodyPr/>
          <a:lstStyle/>
          <a:p>
            <a:pPr algn="ctr"/>
            <a:r>
              <a:rPr lang="zh-CN" altLang="en-US">
                <a:solidFill>
                  <a:srgbClr val="FF3300"/>
                </a:solidFill>
              </a:rPr>
              <a:t>品牌个性化控件（</a:t>
            </a:r>
            <a:r>
              <a:rPr lang="en-US" altLang="zh-CN">
                <a:solidFill>
                  <a:srgbClr val="FF3300"/>
                </a:solidFill>
              </a:rPr>
              <a:t>AOP</a:t>
            </a:r>
            <a:r>
              <a:rPr lang="zh-CN" altLang="en-US">
                <a:solidFill>
                  <a:srgbClr val="FF3300"/>
                </a:solidFill>
              </a:rPr>
              <a:t>）</a:t>
            </a:r>
            <a:endParaRPr lang="en-US" altLang="zh-CN"/>
          </a:p>
        </p:txBody>
      </p:sp>
      <p:sp>
        <p:nvSpPr>
          <p:cNvPr id="878614" name="Line 22">
            <a:extLst>
              <a:ext uri="{FF2B5EF4-FFF2-40B4-BE49-F238E27FC236}">
                <a16:creationId xmlns:a16="http://schemas.microsoft.com/office/drawing/2014/main" id="{767DBCC4-B7F5-4600-AB5E-55D4062C8F31}"/>
              </a:ext>
            </a:extLst>
          </p:cNvPr>
          <p:cNvSpPr>
            <a:spLocks noChangeShapeType="1"/>
          </p:cNvSpPr>
          <p:nvPr/>
        </p:nvSpPr>
        <p:spPr bwMode="auto">
          <a:xfrm flipV="1">
            <a:off x="1879600" y="2135188"/>
            <a:ext cx="2098675" cy="2511425"/>
          </a:xfrm>
          <a:prstGeom prst="line">
            <a:avLst/>
          </a:prstGeom>
          <a:noFill/>
          <a:ln w="38100">
            <a:solidFill>
              <a:srgbClr val="F8A5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15" name="Line 23">
            <a:extLst>
              <a:ext uri="{FF2B5EF4-FFF2-40B4-BE49-F238E27FC236}">
                <a16:creationId xmlns:a16="http://schemas.microsoft.com/office/drawing/2014/main" id="{2240AD87-FA89-4FC6-A151-D3F9EDD1F128}"/>
              </a:ext>
            </a:extLst>
          </p:cNvPr>
          <p:cNvSpPr>
            <a:spLocks noChangeShapeType="1"/>
          </p:cNvSpPr>
          <p:nvPr/>
        </p:nvSpPr>
        <p:spPr bwMode="auto">
          <a:xfrm>
            <a:off x="1847850" y="5410200"/>
            <a:ext cx="2162175" cy="393700"/>
          </a:xfrm>
          <a:prstGeom prst="line">
            <a:avLst/>
          </a:prstGeom>
          <a:noFill/>
          <a:ln w="38100">
            <a:solidFill>
              <a:srgbClr val="F8A5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8617" name="Text Box 25">
            <a:extLst>
              <a:ext uri="{FF2B5EF4-FFF2-40B4-BE49-F238E27FC236}">
                <a16:creationId xmlns:a16="http://schemas.microsoft.com/office/drawing/2014/main" id="{C5D4375C-1E22-42BE-9784-3D78886A3569}"/>
              </a:ext>
            </a:extLst>
          </p:cNvPr>
          <p:cNvSpPr txBox="1">
            <a:spLocks noChangeArrowheads="1"/>
          </p:cNvSpPr>
          <p:nvPr/>
        </p:nvSpPr>
        <p:spPr bwMode="auto">
          <a:xfrm>
            <a:off x="4102100" y="5981700"/>
            <a:ext cx="472440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1800" b="1">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rPr>
              <a:t>和欣</a:t>
            </a:r>
            <a:r>
              <a:rPr lang="zh-CN" altLang="en-US" sz="1800" b="1">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rPr>
              <a:t>上开发的数控机床</a:t>
            </a:r>
            <a:r>
              <a:rPr lang="en-US" altLang="zh-CN" sz="1800" b="1">
                <a:effectLst>
                  <a:outerShdw blurRad="38100" dist="38100" dir="2700000" algn="tl">
                    <a:srgbClr val="C0C0C0"/>
                  </a:outerShdw>
                </a:effectLst>
                <a:latin typeface="黑体" panose="02010609060101010101" pitchFamily="49" charset="-122"/>
                <a:ea typeface="黑体" panose="02010609060101010101" pitchFamily="49" charset="-122"/>
              </a:rPr>
              <a:t>GUI）</a:t>
            </a:r>
            <a:endPar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878618" name="Picture 26" descr="凯奇数控旋钮">
            <a:extLst>
              <a:ext uri="{FF2B5EF4-FFF2-40B4-BE49-F238E27FC236}">
                <a16:creationId xmlns:a16="http://schemas.microsoft.com/office/drawing/2014/main" id="{CA55C37E-44F6-430B-B580-FCD1960B4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3" y="2133600"/>
            <a:ext cx="4984750" cy="3697288"/>
          </a:xfrm>
          <a:prstGeom prst="rect">
            <a:avLst/>
          </a:prstGeom>
          <a:noFill/>
          <a:extLst>
            <a:ext uri="{909E8E84-426E-40DD-AFC4-6F175D3DCCD1}">
              <a14:hiddenFill xmlns:a14="http://schemas.microsoft.com/office/drawing/2010/main">
                <a:solidFill>
                  <a:srgbClr val="FFFFFF"/>
                </a:solidFill>
              </a14:hiddenFill>
            </a:ext>
          </a:extLst>
        </p:spPr>
      </p:pic>
      <p:sp>
        <p:nvSpPr>
          <p:cNvPr id="878621" name="Rectangle 29">
            <a:extLst>
              <a:ext uri="{FF2B5EF4-FFF2-40B4-BE49-F238E27FC236}">
                <a16:creationId xmlns:a16="http://schemas.microsoft.com/office/drawing/2014/main" id="{184DEC4B-A0ED-4140-9735-2236B8EB8D23}"/>
              </a:ext>
            </a:extLst>
          </p:cNvPr>
          <p:cNvSpPr>
            <a:spLocks noChangeArrowheads="1"/>
          </p:cNvSpPr>
          <p:nvPr/>
        </p:nvSpPr>
        <p:spPr bwMode="auto">
          <a:xfrm>
            <a:off x="657225" y="1593850"/>
            <a:ext cx="308927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用户控件无缝接入</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品牌创造价值</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简化图形编程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a:extLst>
              <a:ext uri="{FF2B5EF4-FFF2-40B4-BE49-F238E27FC236}">
                <a16:creationId xmlns:a16="http://schemas.microsoft.com/office/drawing/2014/main" id="{806CEC3E-FAD3-4606-BAA6-E9AD6C3B6438}"/>
              </a:ext>
            </a:extLst>
          </p:cNvPr>
          <p:cNvSpPr>
            <a:spLocks noGrp="1" noChangeArrowheads="1"/>
          </p:cNvSpPr>
          <p:nvPr>
            <p:ph type="title"/>
          </p:nvPr>
        </p:nvSpPr>
        <p:spPr>
          <a:xfrm>
            <a:off x="401638" y="187325"/>
            <a:ext cx="8545512" cy="750888"/>
          </a:xfrm>
        </p:spPr>
        <p:txBody>
          <a:bodyPr/>
          <a:lstStyle/>
          <a:p>
            <a:pPr algn="ctr"/>
            <a:r>
              <a:rPr lang="zh-CN" altLang="en-US">
                <a:solidFill>
                  <a:srgbClr val="FF3300"/>
                </a:solidFill>
              </a:rPr>
              <a:t>移动计算时代的按需计算</a:t>
            </a:r>
            <a:endParaRPr lang="en-US" altLang="zh-CN">
              <a:solidFill>
                <a:srgbClr val="FF3300"/>
              </a:solidFill>
            </a:endParaRPr>
          </a:p>
        </p:txBody>
      </p:sp>
      <p:pic>
        <p:nvPicPr>
          <p:cNvPr id="1006595" name="Picture 3" descr="传真机－新">
            <a:extLst>
              <a:ext uri="{FF2B5EF4-FFF2-40B4-BE49-F238E27FC236}">
                <a16:creationId xmlns:a16="http://schemas.microsoft.com/office/drawing/2014/main" id="{54317916-6ECB-4BE2-BF8B-9522EE63B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663700"/>
            <a:ext cx="838200" cy="777875"/>
          </a:xfrm>
          <a:prstGeom prst="rect">
            <a:avLst/>
          </a:prstGeom>
          <a:noFill/>
          <a:extLst>
            <a:ext uri="{909E8E84-426E-40DD-AFC4-6F175D3DCCD1}">
              <a14:hiddenFill xmlns:a14="http://schemas.microsoft.com/office/drawing/2010/main">
                <a:solidFill>
                  <a:srgbClr val="FFFFFF"/>
                </a:solidFill>
              </a14:hiddenFill>
            </a:ext>
          </a:extLst>
        </p:spPr>
      </p:pic>
      <p:pic>
        <p:nvPicPr>
          <p:cNvPr id="1006596" name="Picture 4" descr="打印机－家">
            <a:extLst>
              <a:ext uri="{FF2B5EF4-FFF2-40B4-BE49-F238E27FC236}">
                <a16:creationId xmlns:a16="http://schemas.microsoft.com/office/drawing/2014/main" id="{3E03AA51-B6B1-4984-B6BF-9D9DF232E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900" y="1663700"/>
            <a:ext cx="914400" cy="784225"/>
          </a:xfrm>
          <a:prstGeom prst="rect">
            <a:avLst/>
          </a:prstGeom>
          <a:noFill/>
          <a:extLst>
            <a:ext uri="{909E8E84-426E-40DD-AFC4-6F175D3DCCD1}">
              <a14:hiddenFill xmlns:a14="http://schemas.microsoft.com/office/drawing/2010/main">
                <a:solidFill>
                  <a:srgbClr val="FFFFFF"/>
                </a:solidFill>
              </a14:hiddenFill>
            </a:ext>
          </a:extLst>
        </p:spPr>
      </p:pic>
      <p:pic>
        <p:nvPicPr>
          <p:cNvPr id="1006597" name="Picture 5" descr="电脑－home">
            <a:extLst>
              <a:ext uri="{FF2B5EF4-FFF2-40B4-BE49-F238E27FC236}">
                <a16:creationId xmlns:a16="http://schemas.microsoft.com/office/drawing/2014/main" id="{9BE9D734-A0D7-4023-AAA1-7AE3E3558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300" y="3378200"/>
            <a:ext cx="1020763" cy="1036638"/>
          </a:xfrm>
          <a:prstGeom prst="rect">
            <a:avLst/>
          </a:prstGeom>
          <a:noFill/>
          <a:extLst>
            <a:ext uri="{909E8E84-426E-40DD-AFC4-6F175D3DCCD1}">
              <a14:hiddenFill xmlns:a14="http://schemas.microsoft.com/office/drawing/2010/main">
                <a:solidFill>
                  <a:srgbClr val="FFFFFF"/>
                </a:solidFill>
              </a14:hiddenFill>
            </a:ext>
          </a:extLst>
        </p:spPr>
      </p:pic>
      <p:pic>
        <p:nvPicPr>
          <p:cNvPr id="1006598" name="Picture 6" descr="扫描仪-新">
            <a:extLst>
              <a:ext uri="{FF2B5EF4-FFF2-40B4-BE49-F238E27FC236}">
                <a16:creationId xmlns:a16="http://schemas.microsoft.com/office/drawing/2014/main" id="{2F20A237-98E8-4E15-88B1-69F5D8C06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2832100"/>
            <a:ext cx="838200" cy="531813"/>
          </a:xfrm>
          <a:prstGeom prst="rect">
            <a:avLst/>
          </a:prstGeom>
          <a:noFill/>
          <a:extLst>
            <a:ext uri="{909E8E84-426E-40DD-AFC4-6F175D3DCCD1}">
              <a14:hiddenFill xmlns:a14="http://schemas.microsoft.com/office/drawing/2010/main">
                <a:solidFill>
                  <a:srgbClr val="FFFFFF"/>
                </a:solidFill>
              </a14:hiddenFill>
            </a:ext>
          </a:extLst>
        </p:spPr>
      </p:pic>
      <p:pic>
        <p:nvPicPr>
          <p:cNvPr id="1006599" name="Picture 7" descr="电脑－office">
            <a:extLst>
              <a:ext uri="{FF2B5EF4-FFF2-40B4-BE49-F238E27FC236}">
                <a16:creationId xmlns:a16="http://schemas.microsoft.com/office/drawing/2014/main" id="{016A9344-6E97-4579-9424-51EAD8BC6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900" y="3657600"/>
            <a:ext cx="1295400" cy="877888"/>
          </a:xfrm>
          <a:prstGeom prst="rect">
            <a:avLst/>
          </a:prstGeom>
          <a:noFill/>
          <a:extLst>
            <a:ext uri="{909E8E84-426E-40DD-AFC4-6F175D3DCCD1}">
              <a14:hiddenFill xmlns:a14="http://schemas.microsoft.com/office/drawing/2010/main">
                <a:solidFill>
                  <a:srgbClr val="FFFFFF"/>
                </a:solidFill>
              </a14:hiddenFill>
            </a:ext>
          </a:extLst>
        </p:spPr>
      </p:pic>
      <p:pic>
        <p:nvPicPr>
          <p:cNvPr id="1006600" name="Picture 8" descr="照相机">
            <a:extLst>
              <a:ext uri="{FF2B5EF4-FFF2-40B4-BE49-F238E27FC236}">
                <a16:creationId xmlns:a16="http://schemas.microsoft.com/office/drawing/2014/main" id="{368CA120-2C2C-424A-BA10-F279489795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4500" y="1930400"/>
            <a:ext cx="6096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06601" name="Picture 9" descr="复印机">
            <a:extLst>
              <a:ext uri="{FF2B5EF4-FFF2-40B4-BE49-F238E27FC236}">
                <a16:creationId xmlns:a16="http://schemas.microsoft.com/office/drawing/2014/main" id="{C4B0A892-EFCB-4E4B-951E-B9DE3FFFA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400" y="2514600"/>
            <a:ext cx="1295400" cy="1112838"/>
          </a:xfrm>
          <a:prstGeom prst="rect">
            <a:avLst/>
          </a:prstGeom>
          <a:noFill/>
          <a:extLst>
            <a:ext uri="{909E8E84-426E-40DD-AFC4-6F175D3DCCD1}">
              <a14:hiddenFill xmlns:a14="http://schemas.microsoft.com/office/drawing/2010/main">
                <a:solidFill>
                  <a:srgbClr val="FFFFFF"/>
                </a:solidFill>
              </a14:hiddenFill>
            </a:ext>
          </a:extLst>
        </p:spPr>
      </p:pic>
      <p:pic>
        <p:nvPicPr>
          <p:cNvPr id="1006602" name="Picture 10" descr="スーパーファミコンの本体グラフィック">
            <a:extLst>
              <a:ext uri="{FF2B5EF4-FFF2-40B4-BE49-F238E27FC236}">
                <a16:creationId xmlns:a16="http://schemas.microsoft.com/office/drawing/2014/main" id="{0F269F5F-F50C-4E93-B8EA-1349CA6163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3700" y="2540000"/>
            <a:ext cx="762000" cy="722313"/>
          </a:xfrm>
          <a:prstGeom prst="rect">
            <a:avLst/>
          </a:prstGeom>
          <a:noFill/>
          <a:extLst>
            <a:ext uri="{909E8E84-426E-40DD-AFC4-6F175D3DCCD1}">
              <a14:hiddenFill xmlns:a14="http://schemas.microsoft.com/office/drawing/2010/main">
                <a:solidFill>
                  <a:srgbClr val="FFFFFF"/>
                </a:solidFill>
              </a14:hiddenFill>
            </a:ext>
          </a:extLst>
        </p:spPr>
      </p:pic>
      <p:pic>
        <p:nvPicPr>
          <p:cNvPr id="1006603" name="Picture 11" descr="打印机－新">
            <a:extLst>
              <a:ext uri="{FF2B5EF4-FFF2-40B4-BE49-F238E27FC236}">
                <a16:creationId xmlns:a16="http://schemas.microsoft.com/office/drawing/2014/main" id="{DE66716A-E650-41E2-BB70-9B542FED46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1841500"/>
            <a:ext cx="8001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06604" name="Picture 12" descr="机顶盒－电视">
            <a:extLst>
              <a:ext uri="{FF2B5EF4-FFF2-40B4-BE49-F238E27FC236}">
                <a16:creationId xmlns:a16="http://schemas.microsoft.com/office/drawing/2014/main" id="{6492724F-1AB7-4D24-9334-9415229672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8100" y="2514600"/>
            <a:ext cx="1020763" cy="817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06605" name="Object 13">
            <a:extLst>
              <a:ext uri="{FF2B5EF4-FFF2-40B4-BE49-F238E27FC236}">
                <a16:creationId xmlns:a16="http://schemas.microsoft.com/office/drawing/2014/main" id="{CCDCDD2E-52FD-4B87-ABC1-0643DA40FC2F}"/>
              </a:ext>
            </a:extLst>
          </p:cNvPr>
          <p:cNvGraphicFramePr>
            <a:graphicFrameLocks noChangeAspect="1"/>
          </p:cNvGraphicFramePr>
          <p:nvPr/>
        </p:nvGraphicFramePr>
        <p:xfrm>
          <a:off x="2011363" y="4889500"/>
          <a:ext cx="966787" cy="1243013"/>
        </p:xfrm>
        <a:graphic>
          <a:graphicData uri="http://schemas.openxmlformats.org/presentationml/2006/ole">
            <mc:AlternateContent xmlns:mc="http://schemas.openxmlformats.org/markup-compatibility/2006">
              <mc:Choice xmlns:v="urn:schemas-microsoft-com:vml" Requires="v">
                <p:oleObj spid="_x0000_s1006619" name="Bitmap Image" r:id="rId13" imgW="933580" imgH="1200318" progId="Paint.Picture">
                  <p:embed/>
                </p:oleObj>
              </mc:Choice>
              <mc:Fallback>
                <p:oleObj name="Bitmap Image" r:id="rId13" imgW="933580" imgH="1200318" progId="Paint.Picture">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1363" y="4889500"/>
                        <a:ext cx="966787" cy="1243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6606" name="Object 14">
            <a:extLst>
              <a:ext uri="{FF2B5EF4-FFF2-40B4-BE49-F238E27FC236}">
                <a16:creationId xmlns:a16="http://schemas.microsoft.com/office/drawing/2014/main" id="{E8347461-D2C6-4D7F-9FCF-4180009710C0}"/>
              </a:ext>
            </a:extLst>
          </p:cNvPr>
          <p:cNvGraphicFramePr>
            <a:graphicFrameLocks noChangeAspect="1"/>
          </p:cNvGraphicFramePr>
          <p:nvPr/>
        </p:nvGraphicFramePr>
        <p:xfrm>
          <a:off x="3076575" y="4889500"/>
          <a:ext cx="992188" cy="1243013"/>
        </p:xfrm>
        <a:graphic>
          <a:graphicData uri="http://schemas.openxmlformats.org/presentationml/2006/ole">
            <mc:AlternateContent xmlns:mc="http://schemas.openxmlformats.org/markup-compatibility/2006">
              <mc:Choice xmlns:v="urn:schemas-microsoft-com:vml" Requires="v">
                <p:oleObj spid="_x0000_s1006620" name="Bitmap Image" r:id="rId15" imgW="980952" imgH="1228571" progId="Paint.Picture">
                  <p:embed/>
                </p:oleObj>
              </mc:Choice>
              <mc:Fallback>
                <p:oleObj name="Bitmap Image" r:id="rId15" imgW="980952" imgH="1228571" progId="Paint.Picture">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6575" y="4889500"/>
                        <a:ext cx="992188" cy="1243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6607" name="Object 15">
            <a:extLst>
              <a:ext uri="{FF2B5EF4-FFF2-40B4-BE49-F238E27FC236}">
                <a16:creationId xmlns:a16="http://schemas.microsoft.com/office/drawing/2014/main" id="{77B9D43C-8375-4A55-B3ED-939DD158F14B}"/>
              </a:ext>
            </a:extLst>
          </p:cNvPr>
          <p:cNvGraphicFramePr>
            <a:graphicFrameLocks noChangeAspect="1"/>
          </p:cNvGraphicFramePr>
          <p:nvPr/>
        </p:nvGraphicFramePr>
        <p:xfrm>
          <a:off x="4152900" y="4879975"/>
          <a:ext cx="1025525" cy="1254125"/>
        </p:xfrm>
        <a:graphic>
          <a:graphicData uri="http://schemas.openxmlformats.org/presentationml/2006/ole">
            <mc:AlternateContent xmlns:mc="http://schemas.openxmlformats.org/markup-compatibility/2006">
              <mc:Choice xmlns:v="urn:schemas-microsoft-com:vml" Requires="v">
                <p:oleObj spid="_x0000_s1006621" name="Bitmap Image" r:id="rId17" imgW="942857" imgH="1152381" progId="Paint.Picture">
                  <p:embed/>
                </p:oleObj>
              </mc:Choice>
              <mc:Fallback>
                <p:oleObj name="Bitmap Image" r:id="rId17" imgW="942857" imgH="1152381" progId="Paint.Picture">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52900" y="4879975"/>
                        <a:ext cx="1025525" cy="1254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6608" name="Oval 16">
            <a:extLst>
              <a:ext uri="{FF2B5EF4-FFF2-40B4-BE49-F238E27FC236}">
                <a16:creationId xmlns:a16="http://schemas.microsoft.com/office/drawing/2014/main" id="{CF77FF9B-1361-419A-AD55-52DF9C56F315}"/>
              </a:ext>
            </a:extLst>
          </p:cNvPr>
          <p:cNvSpPr>
            <a:spLocks noChangeArrowheads="1"/>
          </p:cNvSpPr>
          <p:nvPr/>
        </p:nvSpPr>
        <p:spPr bwMode="auto">
          <a:xfrm>
            <a:off x="76200" y="1181100"/>
            <a:ext cx="2768600" cy="3556000"/>
          </a:xfrm>
          <a:prstGeom prst="ellipse">
            <a:avLst/>
          </a:prstGeom>
          <a:noFill/>
          <a:ln w="12700">
            <a:solidFill>
              <a:schemeClr val="bg2"/>
            </a:solidFill>
            <a:prstDash val="dash"/>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6609" name="Oval 17">
            <a:extLst>
              <a:ext uri="{FF2B5EF4-FFF2-40B4-BE49-F238E27FC236}">
                <a16:creationId xmlns:a16="http://schemas.microsoft.com/office/drawing/2014/main" id="{74549CAC-400C-430C-9E5F-F6CAAA8810B9}"/>
              </a:ext>
            </a:extLst>
          </p:cNvPr>
          <p:cNvSpPr>
            <a:spLocks noChangeArrowheads="1"/>
          </p:cNvSpPr>
          <p:nvPr/>
        </p:nvSpPr>
        <p:spPr bwMode="auto">
          <a:xfrm>
            <a:off x="6400800" y="1168400"/>
            <a:ext cx="2578100" cy="3454400"/>
          </a:xfrm>
          <a:prstGeom prst="ellipse">
            <a:avLst/>
          </a:prstGeom>
          <a:noFill/>
          <a:ln w="12700">
            <a:solidFill>
              <a:schemeClr val="bg2"/>
            </a:solidFill>
            <a:prstDash val="dash"/>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6610" name="Oval 18">
            <a:extLst>
              <a:ext uri="{FF2B5EF4-FFF2-40B4-BE49-F238E27FC236}">
                <a16:creationId xmlns:a16="http://schemas.microsoft.com/office/drawing/2014/main" id="{ADF7030A-B820-4129-A23B-D3F8994EB3EB}"/>
              </a:ext>
            </a:extLst>
          </p:cNvPr>
          <p:cNvSpPr>
            <a:spLocks noChangeArrowheads="1"/>
          </p:cNvSpPr>
          <p:nvPr/>
        </p:nvSpPr>
        <p:spPr bwMode="auto">
          <a:xfrm>
            <a:off x="1600200" y="4254500"/>
            <a:ext cx="3873500" cy="2362200"/>
          </a:xfrm>
          <a:prstGeom prst="ellipse">
            <a:avLst/>
          </a:prstGeom>
          <a:noFill/>
          <a:ln w="12700">
            <a:solidFill>
              <a:schemeClr val="bg2"/>
            </a:solidFill>
            <a:prstDash val="dash"/>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6611" name="Text Box 19">
            <a:extLst>
              <a:ext uri="{FF2B5EF4-FFF2-40B4-BE49-F238E27FC236}">
                <a16:creationId xmlns:a16="http://schemas.microsoft.com/office/drawing/2014/main" id="{46978FBB-8891-461C-AA89-BAD034D42A28}"/>
              </a:ext>
            </a:extLst>
          </p:cNvPr>
          <p:cNvSpPr txBox="1">
            <a:spLocks noChangeArrowheads="1"/>
          </p:cNvSpPr>
          <p:nvPr/>
        </p:nvSpPr>
        <p:spPr bwMode="auto">
          <a:xfrm>
            <a:off x="6921500" y="1193800"/>
            <a:ext cx="1498600" cy="5794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latin typeface="Impact" panose="020B0806030902050204" pitchFamily="34" charset="0"/>
                <a:ea typeface="PMingLiU" panose="02020500000000000000" pitchFamily="18" charset="-120"/>
              </a:rPr>
              <a:t>Home</a:t>
            </a:r>
          </a:p>
        </p:txBody>
      </p:sp>
      <p:sp>
        <p:nvSpPr>
          <p:cNvPr id="1006612" name="Text Box 20">
            <a:extLst>
              <a:ext uri="{FF2B5EF4-FFF2-40B4-BE49-F238E27FC236}">
                <a16:creationId xmlns:a16="http://schemas.microsoft.com/office/drawing/2014/main" id="{1FBDF01C-BA72-42A5-8C0D-C9FF6CA05BC0}"/>
              </a:ext>
            </a:extLst>
          </p:cNvPr>
          <p:cNvSpPr txBox="1">
            <a:spLocks noChangeArrowheads="1"/>
          </p:cNvSpPr>
          <p:nvPr/>
        </p:nvSpPr>
        <p:spPr bwMode="auto">
          <a:xfrm>
            <a:off x="876300" y="1193800"/>
            <a:ext cx="1498600" cy="5794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a:latin typeface="Impact" panose="020B0806030902050204" pitchFamily="34" charset="0"/>
                <a:ea typeface="PMingLiU" panose="02020500000000000000" pitchFamily="18" charset="-120"/>
              </a:rPr>
              <a:t>Office</a:t>
            </a:r>
          </a:p>
        </p:txBody>
      </p:sp>
      <p:sp>
        <p:nvSpPr>
          <p:cNvPr id="1006613" name="Text Box 21">
            <a:extLst>
              <a:ext uri="{FF2B5EF4-FFF2-40B4-BE49-F238E27FC236}">
                <a16:creationId xmlns:a16="http://schemas.microsoft.com/office/drawing/2014/main" id="{FB789BF6-242C-463F-ACDF-5FDAC885BCC7}"/>
              </a:ext>
            </a:extLst>
          </p:cNvPr>
          <p:cNvSpPr txBox="1">
            <a:spLocks noChangeArrowheads="1"/>
          </p:cNvSpPr>
          <p:nvPr/>
        </p:nvSpPr>
        <p:spPr bwMode="auto">
          <a:xfrm>
            <a:off x="2717800" y="4254500"/>
            <a:ext cx="1765300" cy="5794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a:latin typeface="Impact" panose="020B0806030902050204" pitchFamily="34" charset="0"/>
                <a:ea typeface="PMingLiU" panose="02020500000000000000" pitchFamily="18" charset="-120"/>
              </a:rPr>
              <a:t>Public</a:t>
            </a:r>
          </a:p>
        </p:txBody>
      </p:sp>
      <p:sp>
        <p:nvSpPr>
          <p:cNvPr id="1006614" name="Freeform 22">
            <a:extLst>
              <a:ext uri="{FF2B5EF4-FFF2-40B4-BE49-F238E27FC236}">
                <a16:creationId xmlns:a16="http://schemas.microsoft.com/office/drawing/2014/main" id="{1EA657A2-BB00-4B77-9294-519FF8B8FC6B}"/>
              </a:ext>
            </a:extLst>
          </p:cNvPr>
          <p:cNvSpPr>
            <a:spLocks/>
          </p:cNvSpPr>
          <p:nvPr/>
        </p:nvSpPr>
        <p:spPr bwMode="auto">
          <a:xfrm>
            <a:off x="2946400" y="2667000"/>
            <a:ext cx="800100" cy="114300"/>
          </a:xfrm>
          <a:custGeom>
            <a:avLst/>
            <a:gdLst>
              <a:gd name="T0" fmla="*/ 0 w 504"/>
              <a:gd name="T1" fmla="*/ 16 h 72"/>
              <a:gd name="T2" fmla="*/ 336 w 504"/>
              <a:gd name="T3" fmla="*/ 0 h 72"/>
              <a:gd name="T4" fmla="*/ 208 w 504"/>
              <a:gd name="T5" fmla="*/ 72 h 72"/>
              <a:gd name="T6" fmla="*/ 504 w 504"/>
              <a:gd name="T7" fmla="*/ 32 h 72"/>
            </a:gdLst>
            <a:ahLst/>
            <a:cxnLst>
              <a:cxn ang="0">
                <a:pos x="T0" y="T1"/>
              </a:cxn>
              <a:cxn ang="0">
                <a:pos x="T2" y="T3"/>
              </a:cxn>
              <a:cxn ang="0">
                <a:pos x="T4" y="T5"/>
              </a:cxn>
              <a:cxn ang="0">
                <a:pos x="T6" y="T7"/>
              </a:cxn>
            </a:cxnLst>
            <a:rect l="0" t="0" r="r" b="b"/>
            <a:pathLst>
              <a:path w="504" h="72">
                <a:moveTo>
                  <a:pt x="0" y="16"/>
                </a:moveTo>
                <a:lnTo>
                  <a:pt x="336" y="0"/>
                </a:lnTo>
                <a:lnTo>
                  <a:pt x="208" y="72"/>
                </a:lnTo>
                <a:lnTo>
                  <a:pt x="504" y="32"/>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06615" name="Picture 23" descr="女孩-半身">
            <a:extLst>
              <a:ext uri="{FF2B5EF4-FFF2-40B4-BE49-F238E27FC236}">
                <a16:creationId xmlns:a16="http://schemas.microsoft.com/office/drawing/2014/main" id="{76834A15-6EC9-40BC-A531-DAB770EF74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5100" y="1512888"/>
            <a:ext cx="1214438" cy="2185987"/>
          </a:xfrm>
          <a:prstGeom prst="rect">
            <a:avLst/>
          </a:prstGeom>
          <a:noFill/>
          <a:extLst>
            <a:ext uri="{909E8E84-426E-40DD-AFC4-6F175D3DCCD1}">
              <a14:hiddenFill xmlns:a14="http://schemas.microsoft.com/office/drawing/2010/main">
                <a:solidFill>
                  <a:srgbClr val="FFFFFF"/>
                </a:solidFill>
              </a14:hiddenFill>
            </a:ext>
          </a:extLst>
        </p:spPr>
      </p:pic>
      <p:sp>
        <p:nvSpPr>
          <p:cNvPr id="1006616" name="Freeform 24">
            <a:extLst>
              <a:ext uri="{FF2B5EF4-FFF2-40B4-BE49-F238E27FC236}">
                <a16:creationId xmlns:a16="http://schemas.microsoft.com/office/drawing/2014/main" id="{5215E828-DBB1-42A1-99A8-601C8CBC1711}"/>
              </a:ext>
            </a:extLst>
          </p:cNvPr>
          <p:cNvSpPr>
            <a:spLocks/>
          </p:cNvSpPr>
          <p:nvPr/>
        </p:nvSpPr>
        <p:spPr bwMode="auto">
          <a:xfrm flipH="1">
            <a:off x="5307013" y="2652713"/>
            <a:ext cx="800100" cy="114300"/>
          </a:xfrm>
          <a:custGeom>
            <a:avLst/>
            <a:gdLst>
              <a:gd name="T0" fmla="*/ 0 w 504"/>
              <a:gd name="T1" fmla="*/ 16 h 72"/>
              <a:gd name="T2" fmla="*/ 336 w 504"/>
              <a:gd name="T3" fmla="*/ 0 h 72"/>
              <a:gd name="T4" fmla="*/ 208 w 504"/>
              <a:gd name="T5" fmla="*/ 72 h 72"/>
              <a:gd name="T6" fmla="*/ 504 w 504"/>
              <a:gd name="T7" fmla="*/ 32 h 72"/>
            </a:gdLst>
            <a:ahLst/>
            <a:cxnLst>
              <a:cxn ang="0">
                <a:pos x="T0" y="T1"/>
              </a:cxn>
              <a:cxn ang="0">
                <a:pos x="T2" y="T3"/>
              </a:cxn>
              <a:cxn ang="0">
                <a:pos x="T4" y="T5"/>
              </a:cxn>
              <a:cxn ang="0">
                <a:pos x="T6" y="T7"/>
              </a:cxn>
            </a:cxnLst>
            <a:rect l="0" t="0" r="r" b="b"/>
            <a:pathLst>
              <a:path w="504" h="72">
                <a:moveTo>
                  <a:pt x="0" y="16"/>
                </a:moveTo>
                <a:lnTo>
                  <a:pt x="336" y="0"/>
                </a:lnTo>
                <a:lnTo>
                  <a:pt x="208" y="72"/>
                </a:lnTo>
                <a:lnTo>
                  <a:pt x="504" y="32"/>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6617" name="Freeform 25">
            <a:extLst>
              <a:ext uri="{FF2B5EF4-FFF2-40B4-BE49-F238E27FC236}">
                <a16:creationId xmlns:a16="http://schemas.microsoft.com/office/drawing/2014/main" id="{88894744-08D1-4AAA-BD07-C397C8AA2CB1}"/>
              </a:ext>
            </a:extLst>
          </p:cNvPr>
          <p:cNvSpPr>
            <a:spLocks/>
          </p:cNvSpPr>
          <p:nvPr/>
        </p:nvSpPr>
        <p:spPr bwMode="auto">
          <a:xfrm rot="6845073" flipH="1">
            <a:off x="3713956" y="3907632"/>
            <a:ext cx="531813" cy="114300"/>
          </a:xfrm>
          <a:custGeom>
            <a:avLst/>
            <a:gdLst>
              <a:gd name="T0" fmla="*/ 0 w 504"/>
              <a:gd name="T1" fmla="*/ 16 h 72"/>
              <a:gd name="T2" fmla="*/ 336 w 504"/>
              <a:gd name="T3" fmla="*/ 0 h 72"/>
              <a:gd name="T4" fmla="*/ 208 w 504"/>
              <a:gd name="T5" fmla="*/ 72 h 72"/>
              <a:gd name="T6" fmla="*/ 504 w 504"/>
              <a:gd name="T7" fmla="*/ 32 h 72"/>
            </a:gdLst>
            <a:ahLst/>
            <a:cxnLst>
              <a:cxn ang="0">
                <a:pos x="T0" y="T1"/>
              </a:cxn>
              <a:cxn ang="0">
                <a:pos x="T2" y="T3"/>
              </a:cxn>
              <a:cxn ang="0">
                <a:pos x="T4" y="T5"/>
              </a:cxn>
              <a:cxn ang="0">
                <a:pos x="T6" y="T7"/>
              </a:cxn>
            </a:cxnLst>
            <a:rect l="0" t="0" r="r" b="b"/>
            <a:pathLst>
              <a:path w="504" h="72">
                <a:moveTo>
                  <a:pt x="0" y="16"/>
                </a:moveTo>
                <a:lnTo>
                  <a:pt x="336" y="0"/>
                </a:lnTo>
                <a:lnTo>
                  <a:pt x="208" y="72"/>
                </a:lnTo>
                <a:lnTo>
                  <a:pt x="504" y="32"/>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6618" name="Rectangle 26">
            <a:extLst>
              <a:ext uri="{FF2B5EF4-FFF2-40B4-BE49-F238E27FC236}">
                <a16:creationId xmlns:a16="http://schemas.microsoft.com/office/drawing/2014/main" id="{281C3E2B-789C-4568-89DF-807CB0C001BE}"/>
              </a:ext>
            </a:extLst>
          </p:cNvPr>
          <p:cNvSpPr>
            <a:spLocks noChangeArrowheads="1"/>
          </p:cNvSpPr>
          <p:nvPr/>
        </p:nvSpPr>
        <p:spPr bwMode="auto">
          <a:xfrm>
            <a:off x="5470525" y="4984750"/>
            <a:ext cx="367347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服务（</a:t>
            </a:r>
            <a:r>
              <a:rPr lang="en-US" altLang="zh-CN"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daemon</a:t>
            </a: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）按需启动</a:t>
            </a:r>
            <a:endParaRPr lang="en-US" altLang="zh-CN"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不同设备互联，即插即用</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不需用户安装设备驱动程序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a:extLst>
              <a:ext uri="{FF2B5EF4-FFF2-40B4-BE49-F238E27FC236}">
                <a16:creationId xmlns:a16="http://schemas.microsoft.com/office/drawing/2014/main" id="{AD9EC22F-BE5C-4FA1-96FD-8867EF15C185}"/>
              </a:ext>
            </a:extLst>
          </p:cNvPr>
          <p:cNvSpPr>
            <a:spLocks noGrp="1" noChangeArrowheads="1"/>
          </p:cNvSpPr>
          <p:nvPr>
            <p:ph type="title"/>
          </p:nvPr>
        </p:nvSpPr>
        <p:spPr>
          <a:xfrm>
            <a:off x="687388" y="206375"/>
            <a:ext cx="7772400" cy="750888"/>
          </a:xfrm>
        </p:spPr>
        <p:txBody>
          <a:bodyPr/>
          <a:lstStyle/>
          <a:p>
            <a:pPr algn="ctr"/>
            <a:r>
              <a:rPr lang="zh-CN" altLang="en-US">
                <a:solidFill>
                  <a:srgbClr val="FF3300"/>
                </a:solidFill>
              </a:rPr>
              <a:t>软件工厂技术</a:t>
            </a:r>
          </a:p>
        </p:txBody>
      </p:sp>
      <p:sp>
        <p:nvSpPr>
          <p:cNvPr id="1004547" name="Rectangle 3">
            <a:extLst>
              <a:ext uri="{FF2B5EF4-FFF2-40B4-BE49-F238E27FC236}">
                <a16:creationId xmlns:a16="http://schemas.microsoft.com/office/drawing/2014/main" id="{D2E53BB3-7ACD-40BC-AA6C-92B83CEB4F4B}"/>
              </a:ext>
            </a:extLst>
          </p:cNvPr>
          <p:cNvSpPr>
            <a:spLocks noChangeArrowheads="1"/>
          </p:cNvSpPr>
          <p:nvPr/>
        </p:nvSpPr>
        <p:spPr bwMode="auto">
          <a:xfrm>
            <a:off x="6675438" y="5805488"/>
            <a:ext cx="83661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4548" name="Rectangle 4">
            <a:extLst>
              <a:ext uri="{FF2B5EF4-FFF2-40B4-BE49-F238E27FC236}">
                <a16:creationId xmlns:a16="http://schemas.microsoft.com/office/drawing/2014/main" id="{681DB577-B6CB-47E9-BF84-7B1E67CDCC50}"/>
              </a:ext>
            </a:extLst>
          </p:cNvPr>
          <p:cNvSpPr>
            <a:spLocks noChangeArrowheads="1"/>
          </p:cNvSpPr>
          <p:nvPr/>
        </p:nvSpPr>
        <p:spPr bwMode="auto">
          <a:xfrm>
            <a:off x="3698875" y="5749925"/>
            <a:ext cx="1752600" cy="457200"/>
          </a:xfrm>
          <a:prstGeom prst="rect">
            <a:avLst/>
          </a:prstGeom>
          <a:solidFill>
            <a:srgbClr val="66CC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b="1">
                <a:latin typeface="Comic Sans MS" panose="030F0702030302020204" pitchFamily="66" charset="0"/>
                <a:ea typeface="宋体" panose="02010600030101010101" pitchFamily="2" charset="-122"/>
              </a:rPr>
              <a:t>地址空间 甲</a:t>
            </a:r>
          </a:p>
        </p:txBody>
      </p:sp>
      <p:graphicFrame>
        <p:nvGraphicFramePr>
          <p:cNvPr id="1004549" name="Object 5">
            <a:extLst>
              <a:ext uri="{FF2B5EF4-FFF2-40B4-BE49-F238E27FC236}">
                <a16:creationId xmlns:a16="http://schemas.microsoft.com/office/drawing/2014/main" id="{37817EF8-7DFA-4FD8-B4F0-1CBD2E0A651E}"/>
              </a:ext>
            </a:extLst>
          </p:cNvPr>
          <p:cNvGraphicFramePr>
            <a:graphicFrameLocks noChangeAspect="1"/>
          </p:cNvGraphicFramePr>
          <p:nvPr/>
        </p:nvGraphicFramePr>
        <p:xfrm>
          <a:off x="2790825" y="2792413"/>
          <a:ext cx="3557588" cy="2754312"/>
        </p:xfrm>
        <a:graphic>
          <a:graphicData uri="http://schemas.openxmlformats.org/presentationml/2006/ole">
            <mc:AlternateContent xmlns:mc="http://schemas.openxmlformats.org/markup-compatibility/2006">
              <mc:Choice xmlns:v="urn:schemas-microsoft-com:vml" Requires="v">
                <p:oleObj spid="_x0000_s1004562" name="Picture" r:id="rId3" imgW="3838956" imgH="2971800" progId="Word.Picture.8">
                  <p:embed/>
                </p:oleObj>
              </mc:Choice>
              <mc:Fallback>
                <p:oleObj name="Picture" r:id="rId3" imgW="3838956" imgH="29718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825" y="2792413"/>
                        <a:ext cx="3557588" cy="2754312"/>
                      </a:xfrm>
                      <a:prstGeom prst="rect">
                        <a:avLst/>
                      </a:prstGeom>
                      <a:noFill/>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4550" name="Rectangle 6">
            <a:extLst>
              <a:ext uri="{FF2B5EF4-FFF2-40B4-BE49-F238E27FC236}">
                <a16:creationId xmlns:a16="http://schemas.microsoft.com/office/drawing/2014/main" id="{43E55695-61D1-42FD-96AA-C3F57DEB68DC}"/>
              </a:ext>
            </a:extLst>
          </p:cNvPr>
          <p:cNvSpPr>
            <a:spLocks noChangeArrowheads="1"/>
          </p:cNvSpPr>
          <p:nvPr/>
        </p:nvSpPr>
        <p:spPr bwMode="auto">
          <a:xfrm>
            <a:off x="650875" y="5210175"/>
            <a:ext cx="1752600" cy="457200"/>
          </a:xfrm>
          <a:prstGeom prst="rect">
            <a:avLst/>
          </a:prstGeom>
          <a:solidFill>
            <a:srgbClr val="66CC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b="1">
                <a:latin typeface="Comic Sans MS" panose="030F0702030302020204" pitchFamily="66" charset="0"/>
                <a:ea typeface="宋体" panose="02010600030101010101" pitchFamily="2" charset="-122"/>
              </a:rPr>
              <a:t>地址空间 丙</a:t>
            </a:r>
          </a:p>
        </p:txBody>
      </p:sp>
      <p:grpSp>
        <p:nvGrpSpPr>
          <p:cNvPr id="1004551" name="Group 7">
            <a:extLst>
              <a:ext uri="{FF2B5EF4-FFF2-40B4-BE49-F238E27FC236}">
                <a16:creationId xmlns:a16="http://schemas.microsoft.com/office/drawing/2014/main" id="{C1279A7B-4A9C-40B6-8D95-F2E9545F6EF4}"/>
              </a:ext>
            </a:extLst>
          </p:cNvPr>
          <p:cNvGrpSpPr>
            <a:grpSpLocks/>
          </p:cNvGrpSpPr>
          <p:nvPr/>
        </p:nvGrpSpPr>
        <p:grpSpPr bwMode="auto">
          <a:xfrm>
            <a:off x="598488" y="3582988"/>
            <a:ext cx="2290762" cy="1123950"/>
            <a:chOff x="382" y="2055"/>
            <a:chExt cx="1443" cy="708"/>
          </a:xfrm>
        </p:grpSpPr>
        <p:graphicFrame>
          <p:nvGraphicFramePr>
            <p:cNvPr id="1004552" name="Object 8">
              <a:extLst>
                <a:ext uri="{FF2B5EF4-FFF2-40B4-BE49-F238E27FC236}">
                  <a16:creationId xmlns:a16="http://schemas.microsoft.com/office/drawing/2014/main" id="{12CA8D8E-8401-4F84-9889-5D7D97BA7BE8}"/>
                </a:ext>
              </a:extLst>
            </p:cNvPr>
            <p:cNvGraphicFramePr>
              <a:graphicFrameLocks noChangeAspect="1"/>
            </p:cNvGraphicFramePr>
            <p:nvPr/>
          </p:nvGraphicFramePr>
          <p:xfrm>
            <a:off x="382" y="2055"/>
            <a:ext cx="1130" cy="708"/>
          </p:xfrm>
          <a:graphic>
            <a:graphicData uri="http://schemas.openxmlformats.org/presentationml/2006/ole">
              <mc:AlternateContent xmlns:mc="http://schemas.openxmlformats.org/markup-compatibility/2006">
                <mc:Choice xmlns:v="urn:schemas-microsoft-com:vml" Requires="v">
                  <p:oleObj spid="_x0000_s1004563" name="Bitmap Image" r:id="rId5" imgW="2066667" imgH="1295238" progId="Paint.Picture">
                    <p:embed/>
                  </p:oleObj>
                </mc:Choice>
                <mc:Fallback>
                  <p:oleObj name="Bitmap Image" r:id="rId5" imgW="2066667" imgH="1295238" progId="Paint.Picture">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 y="2055"/>
                          <a:ext cx="1130" cy="708"/>
                        </a:xfrm>
                        <a:prstGeom prst="rect">
                          <a:avLst/>
                        </a:prstGeom>
                        <a:noFill/>
                        <a:ln w="9525">
                          <a:solidFill>
                            <a:schemeClr val="bg2"/>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004553" name="Line 9">
              <a:extLst>
                <a:ext uri="{FF2B5EF4-FFF2-40B4-BE49-F238E27FC236}">
                  <a16:creationId xmlns:a16="http://schemas.microsoft.com/office/drawing/2014/main" id="{FF53B99A-AE3F-458C-AB8C-EE4D196C1D8C}"/>
                </a:ext>
              </a:extLst>
            </p:cNvPr>
            <p:cNvSpPr>
              <a:spLocks noChangeShapeType="1"/>
            </p:cNvSpPr>
            <p:nvPr/>
          </p:nvSpPr>
          <p:spPr bwMode="auto">
            <a:xfrm>
              <a:off x="1543" y="2067"/>
              <a:ext cx="282" cy="9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554" name="Line 10">
              <a:extLst>
                <a:ext uri="{FF2B5EF4-FFF2-40B4-BE49-F238E27FC236}">
                  <a16:creationId xmlns:a16="http://schemas.microsoft.com/office/drawing/2014/main" id="{290DCF65-59C0-4847-9B6E-C2CB38A96EBF}"/>
                </a:ext>
              </a:extLst>
            </p:cNvPr>
            <p:cNvSpPr>
              <a:spLocks noChangeShapeType="1"/>
            </p:cNvSpPr>
            <p:nvPr/>
          </p:nvSpPr>
          <p:spPr bwMode="auto">
            <a:xfrm flipV="1">
              <a:off x="1531" y="2661"/>
              <a:ext cx="294" cy="78"/>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04555" name="Rectangle 11">
            <a:extLst>
              <a:ext uri="{FF2B5EF4-FFF2-40B4-BE49-F238E27FC236}">
                <a16:creationId xmlns:a16="http://schemas.microsoft.com/office/drawing/2014/main" id="{A7BA9363-C659-4700-92A5-06B14CD65091}"/>
              </a:ext>
            </a:extLst>
          </p:cNvPr>
          <p:cNvSpPr>
            <a:spLocks noChangeArrowheads="1"/>
          </p:cNvSpPr>
          <p:nvPr/>
        </p:nvSpPr>
        <p:spPr bwMode="auto">
          <a:xfrm>
            <a:off x="6872288" y="5232400"/>
            <a:ext cx="1752600" cy="457200"/>
          </a:xfrm>
          <a:prstGeom prst="rect">
            <a:avLst/>
          </a:prstGeom>
          <a:solidFill>
            <a:srgbClr val="66CC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b="1">
                <a:latin typeface="Comic Sans MS" panose="030F0702030302020204" pitchFamily="66" charset="0"/>
                <a:ea typeface="宋体" panose="02010600030101010101" pitchFamily="2" charset="-122"/>
              </a:rPr>
              <a:t>地址空间 乙</a:t>
            </a:r>
          </a:p>
        </p:txBody>
      </p:sp>
      <p:grpSp>
        <p:nvGrpSpPr>
          <p:cNvPr id="1004556" name="Group 12">
            <a:extLst>
              <a:ext uri="{FF2B5EF4-FFF2-40B4-BE49-F238E27FC236}">
                <a16:creationId xmlns:a16="http://schemas.microsoft.com/office/drawing/2014/main" id="{0D3B0198-C47A-4F01-A082-EC9850F00E4C}"/>
              </a:ext>
            </a:extLst>
          </p:cNvPr>
          <p:cNvGrpSpPr>
            <a:grpSpLocks/>
          </p:cNvGrpSpPr>
          <p:nvPr/>
        </p:nvGrpSpPr>
        <p:grpSpPr bwMode="auto">
          <a:xfrm>
            <a:off x="6223000" y="3244850"/>
            <a:ext cx="2487613" cy="1571625"/>
            <a:chOff x="3925" y="1842"/>
            <a:chExt cx="1567" cy="990"/>
          </a:xfrm>
        </p:grpSpPr>
        <p:graphicFrame>
          <p:nvGraphicFramePr>
            <p:cNvPr id="1004557" name="Object 13">
              <a:extLst>
                <a:ext uri="{FF2B5EF4-FFF2-40B4-BE49-F238E27FC236}">
                  <a16:creationId xmlns:a16="http://schemas.microsoft.com/office/drawing/2014/main" id="{A30418D5-DBC6-41EB-8590-A7189C4DB8F6}"/>
                </a:ext>
              </a:extLst>
            </p:cNvPr>
            <p:cNvGraphicFramePr>
              <a:graphicFrameLocks noChangeAspect="1"/>
            </p:cNvGraphicFramePr>
            <p:nvPr/>
          </p:nvGraphicFramePr>
          <p:xfrm>
            <a:off x="4264" y="1842"/>
            <a:ext cx="1228" cy="990"/>
          </p:xfrm>
          <a:graphic>
            <a:graphicData uri="http://schemas.openxmlformats.org/presentationml/2006/ole">
              <mc:AlternateContent xmlns:mc="http://schemas.openxmlformats.org/markup-compatibility/2006">
                <mc:Choice xmlns:v="urn:schemas-microsoft-com:vml" Requires="v">
                  <p:oleObj spid="_x0000_s1004564" name="Bitmap Image" r:id="rId7" imgW="2066667" imgH="1666667" progId="Paint.Picture">
                    <p:embed/>
                  </p:oleObj>
                </mc:Choice>
                <mc:Fallback>
                  <p:oleObj name="Bitmap Image" r:id="rId7" imgW="2066667" imgH="1666667" progId="Paint.Picture">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4" y="1842"/>
                          <a:ext cx="1228" cy="990"/>
                        </a:xfrm>
                        <a:prstGeom prst="rect">
                          <a:avLst/>
                        </a:prstGeom>
                        <a:noFill/>
                        <a:ln w="9525">
                          <a:solidFill>
                            <a:schemeClr val="bg2"/>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004558" name="Line 14">
              <a:extLst>
                <a:ext uri="{FF2B5EF4-FFF2-40B4-BE49-F238E27FC236}">
                  <a16:creationId xmlns:a16="http://schemas.microsoft.com/office/drawing/2014/main" id="{6169D058-C972-40F7-83FC-5239EC02CF70}"/>
                </a:ext>
              </a:extLst>
            </p:cNvPr>
            <p:cNvSpPr>
              <a:spLocks noChangeShapeType="1"/>
            </p:cNvSpPr>
            <p:nvPr/>
          </p:nvSpPr>
          <p:spPr bwMode="auto">
            <a:xfrm flipH="1">
              <a:off x="3925" y="1851"/>
              <a:ext cx="300" cy="186"/>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559" name="Line 15">
              <a:extLst>
                <a:ext uri="{FF2B5EF4-FFF2-40B4-BE49-F238E27FC236}">
                  <a16:creationId xmlns:a16="http://schemas.microsoft.com/office/drawing/2014/main" id="{F164AB0F-6E6F-4DCD-80CA-1D5B553A5A2B}"/>
                </a:ext>
              </a:extLst>
            </p:cNvPr>
            <p:cNvSpPr>
              <a:spLocks noChangeShapeType="1"/>
            </p:cNvSpPr>
            <p:nvPr/>
          </p:nvSpPr>
          <p:spPr bwMode="auto">
            <a:xfrm flipH="1" flipV="1">
              <a:off x="3931" y="2703"/>
              <a:ext cx="294" cy="12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04560" name="Rectangle 16">
            <a:extLst>
              <a:ext uri="{FF2B5EF4-FFF2-40B4-BE49-F238E27FC236}">
                <a16:creationId xmlns:a16="http://schemas.microsoft.com/office/drawing/2014/main" id="{CC45809A-506B-4F19-ADAC-0FB145B333B5}"/>
              </a:ext>
            </a:extLst>
          </p:cNvPr>
          <p:cNvSpPr>
            <a:spLocks noChangeArrowheads="1"/>
          </p:cNvSpPr>
          <p:nvPr/>
        </p:nvSpPr>
        <p:spPr bwMode="auto">
          <a:xfrm>
            <a:off x="4722813" y="1322388"/>
            <a:ext cx="41941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Char char="v"/>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自动寻找、下载、运行</a:t>
            </a:r>
          </a:p>
          <a:p>
            <a:pPr>
              <a:lnSpc>
                <a:spcPct val="90000"/>
              </a:lnSpc>
              <a:spcBef>
                <a:spcPct val="30000"/>
              </a:spcBef>
              <a:buClr>
                <a:srgbClr val="FF6600"/>
              </a:buClr>
              <a:buSzPct val="75000"/>
              <a:buFont typeface="Wingdings" panose="05000000000000000000" pitchFamily="2" charset="2"/>
              <a:buChar char="v"/>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高效、容错、防病毒</a:t>
            </a:r>
          </a:p>
        </p:txBody>
      </p:sp>
      <p:sp>
        <p:nvSpPr>
          <p:cNvPr id="1004561" name="Rectangle 17">
            <a:extLst>
              <a:ext uri="{FF2B5EF4-FFF2-40B4-BE49-F238E27FC236}">
                <a16:creationId xmlns:a16="http://schemas.microsoft.com/office/drawing/2014/main" id="{C0BDEF76-0722-4D37-A68D-2C0155DE2E14}"/>
              </a:ext>
            </a:extLst>
          </p:cNvPr>
          <p:cNvSpPr>
            <a:spLocks noGrp="1" noChangeArrowheads="1"/>
          </p:cNvSpPr>
          <p:nvPr>
            <p:ph type="body" idx="1"/>
          </p:nvPr>
        </p:nvSpPr>
        <p:spPr>
          <a:xfrm>
            <a:off x="473075" y="1365250"/>
            <a:ext cx="4194175" cy="858838"/>
          </a:xfrm>
          <a:noFill/>
          <a:ln/>
        </p:spPr>
        <p:txBody>
          <a:bodyPr/>
          <a:lstStyle/>
          <a:p>
            <a:pPr>
              <a:buClr>
                <a:srgbClr val="FF6600"/>
              </a:buClr>
            </a:pPr>
            <a:r>
              <a:rPr lang="zh-CN" altLang="en-US" sz="2400"/>
              <a:t>软件的积木式拼装</a:t>
            </a:r>
          </a:p>
          <a:p>
            <a:pPr>
              <a:buClr>
                <a:srgbClr val="FF6600"/>
              </a:buClr>
            </a:pPr>
            <a:r>
              <a:rPr lang="zh-CN" altLang="en-US" sz="2400"/>
              <a:t>软件</a:t>
            </a:r>
            <a:r>
              <a:rPr lang="zh-CN" altLang="en-US" sz="2400">
                <a:latin typeface="Arial" panose="020B0604020202020204" pitchFamily="34" charset="0"/>
              </a:rPr>
              <a:t>“</a:t>
            </a:r>
            <a:r>
              <a:rPr lang="zh-CN" altLang="en-US" sz="2400"/>
              <a:t>零件</a:t>
            </a:r>
            <a:r>
              <a:rPr lang="zh-CN" altLang="en-US" sz="2400">
                <a:latin typeface="Arial" panose="020B0604020202020204" pitchFamily="34" charset="0"/>
              </a:rPr>
              <a:t>”</a:t>
            </a:r>
            <a:r>
              <a:rPr lang="zh-CN" altLang="en-US" sz="2400"/>
              <a:t>的规模化开发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9" name="Rectangle 3">
            <a:extLst>
              <a:ext uri="{FF2B5EF4-FFF2-40B4-BE49-F238E27FC236}">
                <a16:creationId xmlns:a16="http://schemas.microsoft.com/office/drawing/2014/main" id="{3E39DC00-2C81-4743-819C-E0A6540CEC83}"/>
              </a:ext>
            </a:extLst>
          </p:cNvPr>
          <p:cNvSpPr>
            <a:spLocks noGrp="1" noChangeArrowheads="1"/>
          </p:cNvSpPr>
          <p:nvPr>
            <p:ph type="title"/>
          </p:nvPr>
        </p:nvSpPr>
        <p:spPr>
          <a:xfrm>
            <a:off x="0" y="231775"/>
            <a:ext cx="9144000" cy="750888"/>
          </a:xfrm>
        </p:spPr>
        <p:txBody>
          <a:bodyPr/>
          <a:lstStyle/>
          <a:p>
            <a:pPr algn="ctr"/>
            <a:r>
              <a:rPr lang="zh-CN" altLang="en-US">
                <a:solidFill>
                  <a:srgbClr val="FF3300"/>
                </a:solidFill>
              </a:rPr>
              <a:t>未来的软件模型是</a:t>
            </a:r>
            <a:r>
              <a:rPr lang="en-US" altLang="zh-CN">
                <a:solidFill>
                  <a:srgbClr val="FF3300"/>
                </a:solidFill>
              </a:rPr>
              <a:t>WEB</a:t>
            </a:r>
            <a:r>
              <a:rPr lang="zh-CN" altLang="en-US">
                <a:solidFill>
                  <a:srgbClr val="FF3300"/>
                </a:solidFill>
              </a:rPr>
              <a:t>服务</a:t>
            </a:r>
            <a:r>
              <a:rPr lang="en-US" altLang="zh-CN">
                <a:solidFill>
                  <a:srgbClr val="FF3300"/>
                </a:solidFill>
              </a:rPr>
              <a:t>(SOA)</a:t>
            </a:r>
          </a:p>
        </p:txBody>
      </p:sp>
      <p:grpSp>
        <p:nvGrpSpPr>
          <p:cNvPr id="987171" name="Group 35">
            <a:extLst>
              <a:ext uri="{FF2B5EF4-FFF2-40B4-BE49-F238E27FC236}">
                <a16:creationId xmlns:a16="http://schemas.microsoft.com/office/drawing/2014/main" id="{5BF7E472-4F1D-47C9-A3B2-99ADE6F70013}"/>
              </a:ext>
            </a:extLst>
          </p:cNvPr>
          <p:cNvGrpSpPr>
            <a:grpSpLocks/>
          </p:cNvGrpSpPr>
          <p:nvPr/>
        </p:nvGrpSpPr>
        <p:grpSpPr bwMode="auto">
          <a:xfrm>
            <a:off x="611188" y="1581150"/>
            <a:ext cx="3436937" cy="4217988"/>
            <a:chOff x="385" y="996"/>
            <a:chExt cx="2165" cy="2657"/>
          </a:xfrm>
        </p:grpSpPr>
        <p:sp>
          <p:nvSpPr>
            <p:cNvPr id="987138" name="AutoShape 2">
              <a:extLst>
                <a:ext uri="{FF2B5EF4-FFF2-40B4-BE49-F238E27FC236}">
                  <a16:creationId xmlns:a16="http://schemas.microsoft.com/office/drawing/2014/main" id="{1FA7DFCA-B3DA-4945-A7E9-C47034D33A05}"/>
                </a:ext>
              </a:extLst>
            </p:cNvPr>
            <p:cNvSpPr>
              <a:spLocks noChangeArrowheads="1"/>
            </p:cNvSpPr>
            <p:nvPr/>
          </p:nvSpPr>
          <p:spPr bwMode="auto">
            <a:xfrm>
              <a:off x="385" y="2822"/>
              <a:ext cx="2119" cy="831"/>
            </a:xfrm>
            <a:prstGeom prst="roundRect">
              <a:avLst>
                <a:gd name="adj" fmla="val 1987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87140" name="AutoShape 4">
              <a:extLst>
                <a:ext uri="{FF2B5EF4-FFF2-40B4-BE49-F238E27FC236}">
                  <a16:creationId xmlns:a16="http://schemas.microsoft.com/office/drawing/2014/main" id="{6A786327-591C-46B8-BA50-F9CC0D1B2947}"/>
                </a:ext>
              </a:extLst>
            </p:cNvPr>
            <p:cNvSpPr>
              <a:spLocks noChangeArrowheads="1"/>
            </p:cNvSpPr>
            <p:nvPr/>
          </p:nvSpPr>
          <p:spPr bwMode="auto">
            <a:xfrm flipV="1">
              <a:off x="1112" y="2268"/>
              <a:ext cx="511" cy="521"/>
            </a:xfrm>
            <a:prstGeom prst="upArrow">
              <a:avLst>
                <a:gd name="adj1" fmla="val 49833"/>
                <a:gd name="adj2" fmla="val 4531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987141" name="Group 5">
              <a:extLst>
                <a:ext uri="{FF2B5EF4-FFF2-40B4-BE49-F238E27FC236}">
                  <a16:creationId xmlns:a16="http://schemas.microsoft.com/office/drawing/2014/main" id="{CA0C9C16-6CC1-4225-8248-1664769B26C1}"/>
                </a:ext>
              </a:extLst>
            </p:cNvPr>
            <p:cNvGrpSpPr>
              <a:grpSpLocks/>
            </p:cNvGrpSpPr>
            <p:nvPr/>
          </p:nvGrpSpPr>
          <p:grpSpPr bwMode="auto">
            <a:xfrm>
              <a:off x="449" y="2925"/>
              <a:ext cx="594" cy="468"/>
              <a:chOff x="2233" y="1773"/>
              <a:chExt cx="594" cy="468"/>
            </a:xfrm>
          </p:grpSpPr>
          <p:sp>
            <p:nvSpPr>
              <p:cNvPr id="987142" name="AutoShape 6">
                <a:extLst>
                  <a:ext uri="{FF2B5EF4-FFF2-40B4-BE49-F238E27FC236}">
                    <a16:creationId xmlns:a16="http://schemas.microsoft.com/office/drawing/2014/main" id="{910DC104-616B-4599-A8AA-6DD86C82D121}"/>
                  </a:ext>
                </a:extLst>
              </p:cNvPr>
              <p:cNvSpPr>
                <a:spLocks noChangeArrowheads="1"/>
              </p:cNvSpPr>
              <p:nvPr/>
            </p:nvSpPr>
            <p:spPr bwMode="auto">
              <a:xfrm>
                <a:off x="2286" y="1773"/>
                <a:ext cx="541"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43" name="Text Box 7">
                <a:extLst>
                  <a:ext uri="{FF2B5EF4-FFF2-40B4-BE49-F238E27FC236}">
                    <a16:creationId xmlns:a16="http://schemas.microsoft.com/office/drawing/2014/main" id="{B25B801B-1101-4D2A-AA5B-F038A04F1431}"/>
                  </a:ext>
                </a:extLst>
              </p:cNvPr>
              <p:cNvSpPr txBox="1">
                <a:spLocks noChangeArrowheads="1"/>
              </p:cNvSpPr>
              <p:nvPr/>
            </p:nvSpPr>
            <p:spPr bwMode="auto">
              <a:xfrm>
                <a:off x="2233" y="1855"/>
                <a:ext cx="55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黑体" panose="02010609060101010101" pitchFamily="49" charset="-122"/>
                    <a:ea typeface="黑体" panose="02010609060101010101" pitchFamily="49" charset="-122"/>
                  </a:rPr>
                  <a:t>文件</a:t>
                </a:r>
              </a:p>
              <a:p>
                <a:pPr>
                  <a:spcBef>
                    <a:spcPct val="0"/>
                  </a:spcBef>
                </a:pPr>
                <a:r>
                  <a:rPr lang="en-US" altLang="zh-CN" sz="1800" b="1">
                    <a:solidFill>
                      <a:srgbClr val="000000"/>
                    </a:solidFill>
                    <a:latin typeface="黑体" panose="02010609060101010101" pitchFamily="49" charset="-122"/>
                    <a:ea typeface="黑体" panose="02010609060101010101" pitchFamily="49" charset="-122"/>
                  </a:rPr>
                  <a:t>lib</a:t>
                </a:r>
              </a:p>
            </p:txBody>
          </p:sp>
        </p:grpSp>
        <p:sp>
          <p:nvSpPr>
            <p:cNvPr id="987144" name="Text Box 8">
              <a:extLst>
                <a:ext uri="{FF2B5EF4-FFF2-40B4-BE49-F238E27FC236}">
                  <a16:creationId xmlns:a16="http://schemas.microsoft.com/office/drawing/2014/main" id="{54235BA4-C322-4086-B9A7-EFDFB8101765}"/>
                </a:ext>
              </a:extLst>
            </p:cNvPr>
            <p:cNvSpPr txBox="1">
              <a:spLocks noChangeArrowheads="1"/>
            </p:cNvSpPr>
            <p:nvPr/>
          </p:nvSpPr>
          <p:spPr bwMode="auto">
            <a:xfrm>
              <a:off x="2032" y="2916"/>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操作系统</a:t>
              </a:r>
            </a:p>
          </p:txBody>
        </p:sp>
        <p:grpSp>
          <p:nvGrpSpPr>
            <p:cNvPr id="987145" name="Group 9">
              <a:extLst>
                <a:ext uri="{FF2B5EF4-FFF2-40B4-BE49-F238E27FC236}">
                  <a16:creationId xmlns:a16="http://schemas.microsoft.com/office/drawing/2014/main" id="{80AC8162-83C1-485F-8ADC-EFAF9CFA6A70}"/>
                </a:ext>
              </a:extLst>
            </p:cNvPr>
            <p:cNvGrpSpPr>
              <a:grpSpLocks/>
            </p:cNvGrpSpPr>
            <p:nvPr/>
          </p:nvGrpSpPr>
          <p:grpSpPr bwMode="auto">
            <a:xfrm>
              <a:off x="941" y="2923"/>
              <a:ext cx="599" cy="495"/>
              <a:chOff x="2829" y="1771"/>
              <a:chExt cx="599" cy="495"/>
            </a:xfrm>
          </p:grpSpPr>
          <p:sp>
            <p:nvSpPr>
              <p:cNvPr id="987146" name="AutoShape 10">
                <a:extLst>
                  <a:ext uri="{FF2B5EF4-FFF2-40B4-BE49-F238E27FC236}">
                    <a16:creationId xmlns:a16="http://schemas.microsoft.com/office/drawing/2014/main" id="{0545911A-E059-4F63-B386-447D1AA9DE68}"/>
                  </a:ext>
                </a:extLst>
              </p:cNvPr>
              <p:cNvSpPr>
                <a:spLocks noChangeArrowheads="1"/>
              </p:cNvSpPr>
              <p:nvPr/>
            </p:nvSpPr>
            <p:spPr bwMode="auto">
              <a:xfrm>
                <a:off x="2887" y="1771"/>
                <a:ext cx="541" cy="46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47" name="Text Box 11">
                <a:extLst>
                  <a:ext uri="{FF2B5EF4-FFF2-40B4-BE49-F238E27FC236}">
                    <a16:creationId xmlns:a16="http://schemas.microsoft.com/office/drawing/2014/main" id="{4EF4661B-7D35-4B84-BB40-988B7516755E}"/>
                  </a:ext>
                </a:extLst>
              </p:cNvPr>
              <p:cNvSpPr txBox="1">
                <a:spLocks noChangeArrowheads="1"/>
              </p:cNvSpPr>
              <p:nvPr/>
            </p:nvSpPr>
            <p:spPr bwMode="auto">
              <a:xfrm>
                <a:off x="2829" y="1854"/>
                <a:ext cx="578"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黑体" panose="02010609060101010101" pitchFamily="49" charset="-122"/>
                    <a:ea typeface="黑体" panose="02010609060101010101" pitchFamily="49" charset="-122"/>
                  </a:rPr>
                  <a:t>图形</a:t>
                </a:r>
              </a:p>
              <a:p>
                <a:pPr>
                  <a:spcBef>
                    <a:spcPct val="0"/>
                  </a:spcBef>
                </a:pPr>
                <a:r>
                  <a:rPr lang="en-US" altLang="zh-CN" sz="1800" b="1">
                    <a:solidFill>
                      <a:srgbClr val="000000"/>
                    </a:solidFill>
                    <a:latin typeface="黑体" panose="02010609060101010101" pitchFamily="49" charset="-122"/>
                    <a:ea typeface="黑体" panose="02010609060101010101" pitchFamily="49" charset="-122"/>
                  </a:rPr>
                  <a:t>lib</a:t>
                </a:r>
              </a:p>
            </p:txBody>
          </p:sp>
        </p:grpSp>
        <p:grpSp>
          <p:nvGrpSpPr>
            <p:cNvPr id="987148" name="Group 12">
              <a:extLst>
                <a:ext uri="{FF2B5EF4-FFF2-40B4-BE49-F238E27FC236}">
                  <a16:creationId xmlns:a16="http://schemas.microsoft.com/office/drawing/2014/main" id="{43B37700-33FE-4CA9-96B9-BF1EB78CFF70}"/>
                </a:ext>
              </a:extLst>
            </p:cNvPr>
            <p:cNvGrpSpPr>
              <a:grpSpLocks/>
            </p:cNvGrpSpPr>
            <p:nvPr/>
          </p:nvGrpSpPr>
          <p:grpSpPr bwMode="auto">
            <a:xfrm>
              <a:off x="681" y="1634"/>
              <a:ext cx="1479" cy="637"/>
              <a:chOff x="1633" y="1770"/>
              <a:chExt cx="575" cy="477"/>
            </a:xfrm>
          </p:grpSpPr>
          <p:sp>
            <p:nvSpPr>
              <p:cNvPr id="987149" name="AutoShape 13">
                <a:extLst>
                  <a:ext uri="{FF2B5EF4-FFF2-40B4-BE49-F238E27FC236}">
                    <a16:creationId xmlns:a16="http://schemas.microsoft.com/office/drawing/2014/main" id="{C676A2BA-821A-486F-B5CD-7A0880F95D8F}"/>
                  </a:ext>
                </a:extLst>
              </p:cNvPr>
              <p:cNvSpPr>
                <a:spLocks noChangeArrowheads="1"/>
              </p:cNvSpPr>
              <p:nvPr/>
            </p:nvSpPr>
            <p:spPr bwMode="auto">
              <a:xfrm>
                <a:off x="1675" y="1770"/>
                <a:ext cx="533"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50" name="Text Box 14">
                <a:extLst>
                  <a:ext uri="{FF2B5EF4-FFF2-40B4-BE49-F238E27FC236}">
                    <a16:creationId xmlns:a16="http://schemas.microsoft.com/office/drawing/2014/main" id="{F8B46C2B-DEFD-4A73-B3F0-89DF2A604EFB}"/>
                  </a:ext>
                </a:extLst>
              </p:cNvPr>
              <p:cNvSpPr txBox="1">
                <a:spLocks noChangeArrowheads="1"/>
              </p:cNvSpPr>
              <p:nvPr/>
            </p:nvSpPr>
            <p:spPr bwMode="auto">
              <a:xfrm>
                <a:off x="1633" y="185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z="1800" b="1">
                  <a:solidFill>
                    <a:srgbClr val="000000"/>
                  </a:solidFill>
                  <a:latin typeface="宋体" panose="02010600030101010101" pitchFamily="2" charset="-122"/>
                  <a:ea typeface="黑体" panose="02010609060101010101" pitchFamily="49" charset="-122"/>
                </a:endParaRPr>
              </a:p>
              <a:p>
                <a:pPr>
                  <a:spcBef>
                    <a:spcPct val="0"/>
                  </a:spcBef>
                </a:pPr>
                <a:r>
                  <a:rPr lang="zh-CN" altLang="en-US" sz="1800" b="1">
                    <a:solidFill>
                      <a:srgbClr val="000000"/>
                    </a:solidFill>
                    <a:latin typeface="宋体" panose="02010600030101010101" pitchFamily="2" charset="-122"/>
                    <a:ea typeface="黑体" panose="02010609060101010101" pitchFamily="49" charset="-122"/>
                  </a:rPr>
                  <a:t>应用程序</a:t>
                </a:r>
                <a:endParaRPr lang="zh-CN" altLang="en-US" sz="1800" b="1">
                  <a:solidFill>
                    <a:srgbClr val="000000"/>
                  </a:solidFill>
                  <a:ea typeface="黑体" panose="02010609060101010101" pitchFamily="49" charset="-122"/>
                </a:endParaRPr>
              </a:p>
            </p:txBody>
          </p:sp>
        </p:grpSp>
        <p:grpSp>
          <p:nvGrpSpPr>
            <p:cNvPr id="987166" name="Group 30">
              <a:extLst>
                <a:ext uri="{FF2B5EF4-FFF2-40B4-BE49-F238E27FC236}">
                  <a16:creationId xmlns:a16="http://schemas.microsoft.com/office/drawing/2014/main" id="{9EC2924B-2454-414A-9B31-4157D34F99F0}"/>
                </a:ext>
              </a:extLst>
            </p:cNvPr>
            <p:cNvGrpSpPr>
              <a:grpSpLocks/>
            </p:cNvGrpSpPr>
            <p:nvPr/>
          </p:nvGrpSpPr>
          <p:grpSpPr bwMode="auto">
            <a:xfrm>
              <a:off x="1497" y="2921"/>
              <a:ext cx="541" cy="468"/>
              <a:chOff x="3601" y="1769"/>
              <a:chExt cx="541" cy="468"/>
            </a:xfrm>
          </p:grpSpPr>
          <p:sp>
            <p:nvSpPr>
              <p:cNvPr id="987167" name="AutoShape 31">
                <a:extLst>
                  <a:ext uri="{FF2B5EF4-FFF2-40B4-BE49-F238E27FC236}">
                    <a16:creationId xmlns:a16="http://schemas.microsoft.com/office/drawing/2014/main" id="{7F925F50-3FFF-4B0F-90A3-EB712C5CE2F4}"/>
                  </a:ext>
                </a:extLst>
              </p:cNvPr>
              <p:cNvSpPr>
                <a:spLocks noChangeArrowheads="1"/>
              </p:cNvSpPr>
              <p:nvPr/>
            </p:nvSpPr>
            <p:spPr bwMode="auto">
              <a:xfrm>
                <a:off x="3601" y="1769"/>
                <a:ext cx="541"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68" name="Text Box 32">
                <a:extLst>
                  <a:ext uri="{FF2B5EF4-FFF2-40B4-BE49-F238E27FC236}">
                    <a16:creationId xmlns:a16="http://schemas.microsoft.com/office/drawing/2014/main" id="{DADA7AF2-9764-42EE-94C5-89B8E4886106}"/>
                  </a:ext>
                </a:extLst>
              </p:cNvPr>
              <p:cNvSpPr txBox="1">
                <a:spLocks noChangeArrowheads="1"/>
              </p:cNvSpPr>
              <p:nvPr/>
            </p:nvSpPr>
            <p:spPr bwMode="auto">
              <a:xfrm>
                <a:off x="3612" y="1858"/>
                <a:ext cx="407"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黑体" panose="02010609060101010101" pitchFamily="49" charset="-122"/>
                    <a:ea typeface="黑体" panose="02010609060101010101" pitchFamily="49" charset="-122"/>
                  </a:rPr>
                  <a:t>网络</a:t>
                </a:r>
                <a:r>
                  <a:rPr lang="en-US" altLang="zh-CN" sz="1800" b="1">
                    <a:solidFill>
                      <a:srgbClr val="000000"/>
                    </a:solidFill>
                    <a:latin typeface="黑体" panose="02010609060101010101" pitchFamily="49" charset="-122"/>
                    <a:ea typeface="黑体" panose="02010609060101010101" pitchFamily="49" charset="-122"/>
                  </a:rPr>
                  <a:t>lib</a:t>
                </a:r>
              </a:p>
            </p:txBody>
          </p:sp>
        </p:grpSp>
        <p:sp>
          <p:nvSpPr>
            <p:cNvPr id="987169" name="Rectangle 33">
              <a:extLst>
                <a:ext uri="{FF2B5EF4-FFF2-40B4-BE49-F238E27FC236}">
                  <a16:creationId xmlns:a16="http://schemas.microsoft.com/office/drawing/2014/main" id="{0501A640-F5A9-4D6D-9A51-E19426B50A7B}"/>
                </a:ext>
              </a:extLst>
            </p:cNvPr>
            <p:cNvSpPr>
              <a:spLocks noChangeArrowheads="1"/>
            </p:cNvSpPr>
            <p:nvPr/>
          </p:nvSpPr>
          <p:spPr bwMode="auto">
            <a:xfrm>
              <a:off x="686" y="996"/>
              <a:ext cx="144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None/>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传统计算模型：</a:t>
              </a:r>
              <a:endPar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grpSp>
        <p:nvGrpSpPr>
          <p:cNvPr id="987172" name="Group 36">
            <a:extLst>
              <a:ext uri="{FF2B5EF4-FFF2-40B4-BE49-F238E27FC236}">
                <a16:creationId xmlns:a16="http://schemas.microsoft.com/office/drawing/2014/main" id="{86899DB4-EE0F-4C60-B47A-AB3FBA8F86AB}"/>
              </a:ext>
            </a:extLst>
          </p:cNvPr>
          <p:cNvGrpSpPr>
            <a:grpSpLocks/>
          </p:cNvGrpSpPr>
          <p:nvPr/>
        </p:nvGrpSpPr>
        <p:grpSpPr bwMode="auto">
          <a:xfrm>
            <a:off x="4700588" y="1581150"/>
            <a:ext cx="3475037" cy="4157663"/>
            <a:chOff x="2961" y="996"/>
            <a:chExt cx="2189" cy="2619"/>
          </a:xfrm>
        </p:grpSpPr>
        <p:grpSp>
          <p:nvGrpSpPr>
            <p:cNvPr id="987151" name="Group 15">
              <a:extLst>
                <a:ext uri="{FF2B5EF4-FFF2-40B4-BE49-F238E27FC236}">
                  <a16:creationId xmlns:a16="http://schemas.microsoft.com/office/drawing/2014/main" id="{AE8C0901-AF4B-4814-B1B5-3B5BFD14E4F7}"/>
                </a:ext>
              </a:extLst>
            </p:cNvPr>
            <p:cNvGrpSpPr>
              <a:grpSpLocks/>
            </p:cNvGrpSpPr>
            <p:nvPr/>
          </p:nvGrpSpPr>
          <p:grpSpPr bwMode="auto">
            <a:xfrm>
              <a:off x="3177" y="2978"/>
              <a:ext cx="1479" cy="637"/>
              <a:chOff x="1633" y="1770"/>
              <a:chExt cx="575" cy="477"/>
            </a:xfrm>
          </p:grpSpPr>
          <p:sp>
            <p:nvSpPr>
              <p:cNvPr id="987152" name="AutoShape 16">
                <a:extLst>
                  <a:ext uri="{FF2B5EF4-FFF2-40B4-BE49-F238E27FC236}">
                    <a16:creationId xmlns:a16="http://schemas.microsoft.com/office/drawing/2014/main" id="{F46EA024-2786-4B80-A1F5-F9574204F765}"/>
                  </a:ext>
                </a:extLst>
              </p:cNvPr>
              <p:cNvSpPr>
                <a:spLocks noChangeArrowheads="1"/>
              </p:cNvSpPr>
              <p:nvPr/>
            </p:nvSpPr>
            <p:spPr bwMode="auto">
              <a:xfrm>
                <a:off x="1675" y="1770"/>
                <a:ext cx="533"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53" name="Text Box 17">
                <a:extLst>
                  <a:ext uri="{FF2B5EF4-FFF2-40B4-BE49-F238E27FC236}">
                    <a16:creationId xmlns:a16="http://schemas.microsoft.com/office/drawing/2014/main" id="{ECAE5EA3-8E37-48D2-A687-06C770B50739}"/>
                  </a:ext>
                </a:extLst>
              </p:cNvPr>
              <p:cNvSpPr txBox="1">
                <a:spLocks noChangeArrowheads="1"/>
              </p:cNvSpPr>
              <p:nvPr/>
            </p:nvSpPr>
            <p:spPr bwMode="auto">
              <a:xfrm>
                <a:off x="1633" y="185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z="1800" b="1">
                  <a:solidFill>
                    <a:srgbClr val="000000"/>
                  </a:solidFill>
                  <a:latin typeface="宋体" panose="02010600030101010101" pitchFamily="2" charset="-122"/>
                  <a:ea typeface="黑体" panose="02010609060101010101" pitchFamily="49" charset="-122"/>
                </a:endParaRPr>
              </a:p>
              <a:p>
                <a:pPr>
                  <a:spcBef>
                    <a:spcPct val="0"/>
                  </a:spcBef>
                </a:pPr>
                <a:r>
                  <a:rPr lang="zh-CN" altLang="en-US" sz="1800" b="1">
                    <a:solidFill>
                      <a:srgbClr val="000000"/>
                    </a:solidFill>
                    <a:latin typeface="宋体" panose="02010600030101010101" pitchFamily="2" charset="-122"/>
                    <a:ea typeface="黑体" panose="02010609060101010101" pitchFamily="49" charset="-122"/>
                  </a:rPr>
                  <a:t>操作系统</a:t>
                </a:r>
                <a:endParaRPr lang="zh-CN" altLang="en-US" sz="1800" b="1">
                  <a:solidFill>
                    <a:srgbClr val="000000"/>
                  </a:solidFill>
                  <a:ea typeface="黑体" panose="02010609060101010101" pitchFamily="49" charset="-122"/>
                </a:endParaRPr>
              </a:p>
            </p:txBody>
          </p:sp>
        </p:grpSp>
        <p:sp>
          <p:nvSpPr>
            <p:cNvPr id="987154" name="AutoShape 18">
              <a:extLst>
                <a:ext uri="{FF2B5EF4-FFF2-40B4-BE49-F238E27FC236}">
                  <a16:creationId xmlns:a16="http://schemas.microsoft.com/office/drawing/2014/main" id="{BE0C8488-329E-4D7C-8767-A72E06DC7B53}"/>
                </a:ext>
              </a:extLst>
            </p:cNvPr>
            <p:cNvSpPr>
              <a:spLocks noChangeArrowheads="1"/>
            </p:cNvSpPr>
            <p:nvPr/>
          </p:nvSpPr>
          <p:spPr bwMode="auto">
            <a:xfrm rot="10800000" flipV="1">
              <a:off x="3696" y="2500"/>
              <a:ext cx="511" cy="577"/>
            </a:xfrm>
            <a:prstGeom prst="upArrow">
              <a:avLst>
                <a:gd name="adj1" fmla="val 49833"/>
                <a:gd name="adj2" fmla="val 50185"/>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87155" name="AutoShape 19">
              <a:extLst>
                <a:ext uri="{FF2B5EF4-FFF2-40B4-BE49-F238E27FC236}">
                  <a16:creationId xmlns:a16="http://schemas.microsoft.com/office/drawing/2014/main" id="{FD48BA1E-4512-4335-993B-ABAA13608CD7}"/>
                </a:ext>
              </a:extLst>
            </p:cNvPr>
            <p:cNvSpPr>
              <a:spLocks noChangeArrowheads="1"/>
            </p:cNvSpPr>
            <p:nvPr/>
          </p:nvSpPr>
          <p:spPr bwMode="auto">
            <a:xfrm>
              <a:off x="2961" y="1670"/>
              <a:ext cx="2119" cy="831"/>
            </a:xfrm>
            <a:prstGeom prst="roundRect">
              <a:avLst>
                <a:gd name="adj" fmla="val 1987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987156" name="Group 20">
              <a:extLst>
                <a:ext uri="{FF2B5EF4-FFF2-40B4-BE49-F238E27FC236}">
                  <a16:creationId xmlns:a16="http://schemas.microsoft.com/office/drawing/2014/main" id="{75F5ABD4-D36D-43DC-8CAB-5506B5969B6F}"/>
                </a:ext>
              </a:extLst>
            </p:cNvPr>
            <p:cNvGrpSpPr>
              <a:grpSpLocks/>
            </p:cNvGrpSpPr>
            <p:nvPr/>
          </p:nvGrpSpPr>
          <p:grpSpPr bwMode="auto">
            <a:xfrm>
              <a:off x="3049" y="1869"/>
              <a:ext cx="594" cy="468"/>
              <a:chOff x="2233" y="1773"/>
              <a:chExt cx="594" cy="468"/>
            </a:xfrm>
          </p:grpSpPr>
          <p:sp>
            <p:nvSpPr>
              <p:cNvPr id="987157" name="AutoShape 21">
                <a:extLst>
                  <a:ext uri="{FF2B5EF4-FFF2-40B4-BE49-F238E27FC236}">
                    <a16:creationId xmlns:a16="http://schemas.microsoft.com/office/drawing/2014/main" id="{50500378-7A91-4316-89A2-AC46256F7F62}"/>
                  </a:ext>
                </a:extLst>
              </p:cNvPr>
              <p:cNvSpPr>
                <a:spLocks noChangeArrowheads="1"/>
              </p:cNvSpPr>
              <p:nvPr/>
            </p:nvSpPr>
            <p:spPr bwMode="auto">
              <a:xfrm>
                <a:off x="2286" y="1773"/>
                <a:ext cx="541"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58" name="Text Box 22">
                <a:extLst>
                  <a:ext uri="{FF2B5EF4-FFF2-40B4-BE49-F238E27FC236}">
                    <a16:creationId xmlns:a16="http://schemas.microsoft.com/office/drawing/2014/main" id="{BC0E781C-146B-490C-B15E-C84EEF2A8CCC}"/>
                  </a:ext>
                </a:extLst>
              </p:cNvPr>
              <p:cNvSpPr txBox="1">
                <a:spLocks noChangeArrowheads="1"/>
              </p:cNvSpPr>
              <p:nvPr/>
            </p:nvSpPr>
            <p:spPr bwMode="auto">
              <a:xfrm>
                <a:off x="2233" y="1855"/>
                <a:ext cx="55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黑体" panose="02010609060101010101" pitchFamily="49" charset="-122"/>
                    <a:ea typeface="黑体" panose="02010609060101010101" pitchFamily="49" charset="-122"/>
                  </a:rPr>
                  <a:t>排版</a:t>
                </a:r>
              </a:p>
              <a:p>
                <a:pPr>
                  <a:spcBef>
                    <a:spcPct val="0"/>
                  </a:spcBef>
                </a:pPr>
                <a:r>
                  <a:rPr lang="zh-CN" altLang="en-US" sz="1800" b="1">
                    <a:solidFill>
                      <a:srgbClr val="000000"/>
                    </a:solidFill>
                    <a:latin typeface="黑体" panose="02010609060101010101" pitchFamily="49" charset="-122"/>
                    <a:ea typeface="黑体" panose="02010609060101010101" pitchFamily="49" charset="-122"/>
                  </a:rPr>
                  <a:t>服务</a:t>
                </a:r>
              </a:p>
            </p:txBody>
          </p:sp>
        </p:grpSp>
        <p:sp>
          <p:nvSpPr>
            <p:cNvPr id="987159" name="Text Box 23">
              <a:extLst>
                <a:ext uri="{FF2B5EF4-FFF2-40B4-BE49-F238E27FC236}">
                  <a16:creationId xmlns:a16="http://schemas.microsoft.com/office/drawing/2014/main" id="{CDF41238-584E-4CA4-9FB8-6F604A76863A}"/>
                </a:ext>
              </a:extLst>
            </p:cNvPr>
            <p:cNvSpPr txBox="1">
              <a:spLocks noChangeArrowheads="1"/>
            </p:cNvSpPr>
            <p:nvPr/>
          </p:nvSpPr>
          <p:spPr bwMode="auto">
            <a:xfrm>
              <a:off x="4632" y="1860"/>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软件服务</a:t>
              </a:r>
            </a:p>
          </p:txBody>
        </p:sp>
        <p:grpSp>
          <p:nvGrpSpPr>
            <p:cNvPr id="987160" name="Group 24">
              <a:extLst>
                <a:ext uri="{FF2B5EF4-FFF2-40B4-BE49-F238E27FC236}">
                  <a16:creationId xmlns:a16="http://schemas.microsoft.com/office/drawing/2014/main" id="{ECEB0EE4-F74E-4C9A-BE77-E78C73DE99B2}"/>
                </a:ext>
              </a:extLst>
            </p:cNvPr>
            <p:cNvGrpSpPr>
              <a:grpSpLocks/>
            </p:cNvGrpSpPr>
            <p:nvPr/>
          </p:nvGrpSpPr>
          <p:grpSpPr bwMode="auto">
            <a:xfrm>
              <a:off x="3541" y="1867"/>
              <a:ext cx="599" cy="495"/>
              <a:chOff x="2829" y="1771"/>
              <a:chExt cx="599" cy="495"/>
            </a:xfrm>
          </p:grpSpPr>
          <p:sp>
            <p:nvSpPr>
              <p:cNvPr id="987161" name="AutoShape 25">
                <a:extLst>
                  <a:ext uri="{FF2B5EF4-FFF2-40B4-BE49-F238E27FC236}">
                    <a16:creationId xmlns:a16="http://schemas.microsoft.com/office/drawing/2014/main" id="{04096967-CFF8-4BDA-820D-CA7A12A75A42}"/>
                  </a:ext>
                </a:extLst>
              </p:cNvPr>
              <p:cNvSpPr>
                <a:spLocks noChangeArrowheads="1"/>
              </p:cNvSpPr>
              <p:nvPr/>
            </p:nvSpPr>
            <p:spPr bwMode="auto">
              <a:xfrm>
                <a:off x="2887" y="1771"/>
                <a:ext cx="541" cy="46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62" name="Text Box 26">
                <a:extLst>
                  <a:ext uri="{FF2B5EF4-FFF2-40B4-BE49-F238E27FC236}">
                    <a16:creationId xmlns:a16="http://schemas.microsoft.com/office/drawing/2014/main" id="{12C62B70-9A58-4EF5-A5C7-EAA69FD8FE06}"/>
                  </a:ext>
                </a:extLst>
              </p:cNvPr>
              <p:cNvSpPr txBox="1">
                <a:spLocks noChangeArrowheads="1"/>
              </p:cNvSpPr>
              <p:nvPr/>
            </p:nvSpPr>
            <p:spPr bwMode="auto">
              <a:xfrm>
                <a:off x="2829" y="1854"/>
                <a:ext cx="578"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800" b="1">
                    <a:solidFill>
                      <a:srgbClr val="000000"/>
                    </a:solidFill>
                    <a:latin typeface="黑体" panose="02010609060101010101" pitchFamily="49" charset="-122"/>
                    <a:ea typeface="黑体" panose="02010609060101010101" pitchFamily="49" charset="-122"/>
                  </a:rPr>
                  <a:t>MP3</a:t>
                </a:r>
              </a:p>
              <a:p>
                <a:pPr>
                  <a:spcBef>
                    <a:spcPct val="0"/>
                  </a:spcBef>
                </a:pPr>
                <a:r>
                  <a:rPr lang="zh-CN" altLang="en-US" sz="1800" b="1">
                    <a:solidFill>
                      <a:srgbClr val="000000"/>
                    </a:solidFill>
                    <a:latin typeface="黑体" panose="02010609060101010101" pitchFamily="49" charset="-122"/>
                    <a:ea typeface="黑体" panose="02010609060101010101" pitchFamily="49" charset="-122"/>
                  </a:rPr>
                  <a:t>服务</a:t>
                </a:r>
              </a:p>
            </p:txBody>
          </p:sp>
        </p:grpSp>
        <p:grpSp>
          <p:nvGrpSpPr>
            <p:cNvPr id="987163" name="Group 27">
              <a:extLst>
                <a:ext uri="{FF2B5EF4-FFF2-40B4-BE49-F238E27FC236}">
                  <a16:creationId xmlns:a16="http://schemas.microsoft.com/office/drawing/2014/main" id="{623740B6-AEF7-4A22-9FFE-59D37679C011}"/>
                </a:ext>
              </a:extLst>
            </p:cNvPr>
            <p:cNvGrpSpPr>
              <a:grpSpLocks/>
            </p:cNvGrpSpPr>
            <p:nvPr/>
          </p:nvGrpSpPr>
          <p:grpSpPr bwMode="auto">
            <a:xfrm>
              <a:off x="4097" y="1865"/>
              <a:ext cx="541" cy="468"/>
              <a:chOff x="3601" y="1769"/>
              <a:chExt cx="541" cy="468"/>
            </a:xfrm>
          </p:grpSpPr>
          <p:sp>
            <p:nvSpPr>
              <p:cNvPr id="987164" name="AutoShape 28">
                <a:extLst>
                  <a:ext uri="{FF2B5EF4-FFF2-40B4-BE49-F238E27FC236}">
                    <a16:creationId xmlns:a16="http://schemas.microsoft.com/office/drawing/2014/main" id="{1D2A6F8C-4E23-441A-BFE7-B416FE3942B7}"/>
                  </a:ext>
                </a:extLst>
              </p:cNvPr>
              <p:cNvSpPr>
                <a:spLocks noChangeArrowheads="1"/>
              </p:cNvSpPr>
              <p:nvPr/>
            </p:nvSpPr>
            <p:spPr bwMode="auto">
              <a:xfrm>
                <a:off x="3601" y="1769"/>
                <a:ext cx="541"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7165" name="Text Box 29">
                <a:extLst>
                  <a:ext uri="{FF2B5EF4-FFF2-40B4-BE49-F238E27FC236}">
                    <a16:creationId xmlns:a16="http://schemas.microsoft.com/office/drawing/2014/main" id="{C33892FD-53F0-44C5-8100-9B8FC46F4C19}"/>
                  </a:ext>
                </a:extLst>
              </p:cNvPr>
              <p:cNvSpPr txBox="1">
                <a:spLocks noChangeArrowheads="1"/>
              </p:cNvSpPr>
              <p:nvPr/>
            </p:nvSpPr>
            <p:spPr bwMode="auto">
              <a:xfrm>
                <a:off x="3612" y="1858"/>
                <a:ext cx="407"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黑体" panose="02010609060101010101" pitchFamily="49" charset="-122"/>
                    <a:ea typeface="黑体" panose="02010609060101010101" pitchFamily="49" charset="-122"/>
                  </a:rPr>
                  <a:t>其他</a:t>
                </a:r>
              </a:p>
              <a:p>
                <a:pPr>
                  <a:spcBef>
                    <a:spcPct val="0"/>
                  </a:spcBef>
                </a:pPr>
                <a:r>
                  <a:rPr lang="zh-CN" altLang="en-US" sz="1800" b="1">
                    <a:solidFill>
                      <a:srgbClr val="000000"/>
                    </a:solidFill>
                    <a:latin typeface="黑体" panose="02010609060101010101" pitchFamily="49" charset="-122"/>
                    <a:ea typeface="黑体" panose="02010609060101010101" pitchFamily="49" charset="-122"/>
                  </a:rPr>
                  <a:t>服务</a:t>
                </a:r>
              </a:p>
            </p:txBody>
          </p:sp>
        </p:grpSp>
        <p:sp>
          <p:nvSpPr>
            <p:cNvPr id="987170" name="Rectangle 34">
              <a:extLst>
                <a:ext uri="{FF2B5EF4-FFF2-40B4-BE49-F238E27FC236}">
                  <a16:creationId xmlns:a16="http://schemas.microsoft.com/office/drawing/2014/main" id="{C754A940-1B14-4F57-B33B-80D1EA87F48A}"/>
                </a:ext>
              </a:extLst>
            </p:cNvPr>
            <p:cNvSpPr>
              <a:spLocks noChangeArrowheads="1"/>
            </p:cNvSpPr>
            <p:nvPr/>
          </p:nvSpPr>
          <p:spPr bwMode="auto">
            <a:xfrm>
              <a:off x="3062" y="996"/>
              <a:ext cx="144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None/>
              </a:pPr>
              <a:r>
                <a:rPr lang="en-US" altLang="zh-CN"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WEB</a:t>
              </a: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服务模型：</a:t>
              </a:r>
              <a:endPar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987171"/>
                                        </p:tgtEl>
                                        <p:attrNameLst>
                                          <p:attrName>style.visibility</p:attrName>
                                        </p:attrNameLst>
                                      </p:cBhvr>
                                      <p:to>
                                        <p:strVal val="visible"/>
                                      </p:to>
                                    </p:set>
                                    <p:animEffect transition="in" filter="box(in)">
                                      <p:cBhvr>
                                        <p:cTn id="7" dur="500"/>
                                        <p:tgtEl>
                                          <p:spTgt spid="987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87172"/>
                                        </p:tgtEl>
                                        <p:attrNameLst>
                                          <p:attrName>style.visibility</p:attrName>
                                        </p:attrNameLst>
                                      </p:cBhvr>
                                      <p:to>
                                        <p:strVal val="visible"/>
                                      </p:to>
                                    </p:set>
                                    <p:animEffect transition="in" filter="box(in)">
                                      <p:cBhvr>
                                        <p:cTn id="12" dur="500"/>
                                        <p:tgtEl>
                                          <p:spTgt spid="98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8" name="AutoShape 6">
            <a:extLst>
              <a:ext uri="{FF2B5EF4-FFF2-40B4-BE49-F238E27FC236}">
                <a16:creationId xmlns:a16="http://schemas.microsoft.com/office/drawing/2014/main" id="{55F19089-37AB-4AC8-AA51-07D3F36431D3}"/>
              </a:ext>
            </a:extLst>
          </p:cNvPr>
          <p:cNvSpPr>
            <a:spLocks noChangeArrowheads="1"/>
          </p:cNvSpPr>
          <p:nvPr/>
        </p:nvSpPr>
        <p:spPr bwMode="auto">
          <a:xfrm>
            <a:off x="4198938" y="3757613"/>
            <a:ext cx="1860550" cy="474662"/>
          </a:xfrm>
          <a:prstGeom prst="roundRect">
            <a:avLst>
              <a:gd name="adj" fmla="val 16667"/>
            </a:avLst>
          </a:prstGeom>
          <a:solidFill>
            <a:srgbClr val="FF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27075" name="AutoShape 3">
            <a:extLst>
              <a:ext uri="{FF2B5EF4-FFF2-40B4-BE49-F238E27FC236}">
                <a16:creationId xmlns:a16="http://schemas.microsoft.com/office/drawing/2014/main" id="{594E9539-B2CD-471A-82D1-6D6B033F3363}"/>
              </a:ext>
            </a:extLst>
          </p:cNvPr>
          <p:cNvSpPr>
            <a:spLocks noChangeArrowheads="1"/>
          </p:cNvSpPr>
          <p:nvPr/>
        </p:nvSpPr>
        <p:spPr bwMode="auto">
          <a:xfrm>
            <a:off x="2181225" y="3073400"/>
            <a:ext cx="1751013" cy="1117600"/>
          </a:xfrm>
          <a:prstGeom prst="roundRect">
            <a:avLst>
              <a:gd name="adj" fmla="val 16667"/>
            </a:avLst>
          </a:prstGeom>
          <a:solidFill>
            <a:srgbClr val="3366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66FF"/>
            </a:extrusionClr>
            <a:contourClr>
              <a:srgbClr val="33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27092" name="AutoShape 20">
            <a:extLst>
              <a:ext uri="{FF2B5EF4-FFF2-40B4-BE49-F238E27FC236}">
                <a16:creationId xmlns:a16="http://schemas.microsoft.com/office/drawing/2014/main" id="{C08155BF-BDFE-4469-8562-7417ECF87F7C}"/>
              </a:ext>
            </a:extLst>
          </p:cNvPr>
          <p:cNvSpPr>
            <a:spLocks noChangeArrowheads="1"/>
          </p:cNvSpPr>
          <p:nvPr/>
        </p:nvSpPr>
        <p:spPr bwMode="auto">
          <a:xfrm flipV="1">
            <a:off x="2833688" y="2601913"/>
            <a:ext cx="698500" cy="457200"/>
          </a:xfrm>
          <a:prstGeom prst="upArrow">
            <a:avLst>
              <a:gd name="adj1" fmla="val 49778"/>
              <a:gd name="adj2" fmla="val 41852"/>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flatTx/>
          </a:bodyPr>
          <a:lstStyle/>
          <a:p>
            <a:endParaRPr lang="zh-CN" altLang="en-US"/>
          </a:p>
        </p:txBody>
      </p:sp>
      <p:sp>
        <p:nvSpPr>
          <p:cNvPr id="1027089" name="AutoShape 17">
            <a:extLst>
              <a:ext uri="{FF2B5EF4-FFF2-40B4-BE49-F238E27FC236}">
                <a16:creationId xmlns:a16="http://schemas.microsoft.com/office/drawing/2014/main" id="{45A60EF9-A11B-42A1-B90E-E05553D76407}"/>
              </a:ext>
            </a:extLst>
          </p:cNvPr>
          <p:cNvSpPr>
            <a:spLocks noChangeArrowheads="1"/>
          </p:cNvSpPr>
          <p:nvPr/>
        </p:nvSpPr>
        <p:spPr bwMode="auto">
          <a:xfrm>
            <a:off x="4224338" y="3086100"/>
            <a:ext cx="1839912" cy="611188"/>
          </a:xfrm>
          <a:prstGeom prst="roundRect">
            <a:avLst>
              <a:gd name="adj" fmla="val 16667"/>
            </a:avLst>
          </a:prstGeom>
          <a:solidFill>
            <a:srgbClr val="0099CC"/>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0099CC"/>
            </a:extrusionClr>
            <a:contourClr>
              <a:srgbClr val="0099CC"/>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27083" name="AutoShape 11">
            <a:extLst>
              <a:ext uri="{FF2B5EF4-FFF2-40B4-BE49-F238E27FC236}">
                <a16:creationId xmlns:a16="http://schemas.microsoft.com/office/drawing/2014/main" id="{65878A4D-5534-4E90-8ED5-62A76F72E74E}"/>
              </a:ext>
            </a:extLst>
          </p:cNvPr>
          <p:cNvSpPr>
            <a:spLocks noChangeArrowheads="1"/>
          </p:cNvSpPr>
          <p:nvPr/>
        </p:nvSpPr>
        <p:spPr bwMode="auto">
          <a:xfrm flipV="1">
            <a:off x="4840288" y="2614613"/>
            <a:ext cx="698500" cy="457200"/>
          </a:xfrm>
          <a:prstGeom prst="upArrow">
            <a:avLst>
              <a:gd name="adj1" fmla="val 49778"/>
              <a:gd name="adj2" fmla="val 41852"/>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flatTx/>
          </a:bodyPr>
          <a:lstStyle/>
          <a:p>
            <a:endParaRPr lang="zh-CN" altLang="en-US"/>
          </a:p>
        </p:txBody>
      </p:sp>
      <p:sp>
        <p:nvSpPr>
          <p:cNvPr id="1027084" name="AutoShape 12">
            <a:extLst>
              <a:ext uri="{FF2B5EF4-FFF2-40B4-BE49-F238E27FC236}">
                <a16:creationId xmlns:a16="http://schemas.microsoft.com/office/drawing/2014/main" id="{9E87158F-A697-42C8-9533-60A4D6A938BA}"/>
              </a:ext>
            </a:extLst>
          </p:cNvPr>
          <p:cNvSpPr>
            <a:spLocks noChangeArrowheads="1"/>
          </p:cNvSpPr>
          <p:nvPr/>
        </p:nvSpPr>
        <p:spPr bwMode="auto">
          <a:xfrm>
            <a:off x="1470025" y="2279650"/>
            <a:ext cx="6169025" cy="460375"/>
          </a:xfrm>
          <a:prstGeom prst="parallelogram">
            <a:avLst>
              <a:gd name="adj" fmla="val 126245"/>
            </a:avLst>
          </a:prstGeom>
          <a:solidFill>
            <a:srgbClr val="CCECFF">
              <a:alpha val="50000"/>
            </a:srgbClr>
          </a:solidFill>
          <a:ln w="9525">
            <a:solidFill>
              <a:srgbClr val="000000"/>
            </a:solidFill>
            <a:prstDash val="dash"/>
            <a:miter lim="800000"/>
            <a:headEnd/>
            <a:tailEnd/>
          </a:ln>
        </p:spPr>
        <p:txBody>
          <a:bodyPr/>
          <a:lstStyle/>
          <a:p>
            <a:endParaRPr lang="zh-CN" altLang="en-US"/>
          </a:p>
        </p:txBody>
      </p:sp>
      <p:sp>
        <p:nvSpPr>
          <p:cNvPr id="1027093" name="AutoShape 21">
            <a:extLst>
              <a:ext uri="{FF2B5EF4-FFF2-40B4-BE49-F238E27FC236}">
                <a16:creationId xmlns:a16="http://schemas.microsoft.com/office/drawing/2014/main" id="{C39F15CA-29D1-4B97-AAEA-EFAEA8B45ED2}"/>
              </a:ext>
            </a:extLst>
          </p:cNvPr>
          <p:cNvSpPr>
            <a:spLocks noChangeArrowheads="1"/>
          </p:cNvSpPr>
          <p:nvPr/>
        </p:nvSpPr>
        <p:spPr bwMode="auto">
          <a:xfrm>
            <a:off x="2833688" y="2171700"/>
            <a:ext cx="698500" cy="354013"/>
          </a:xfrm>
          <a:prstGeom prst="upArrow">
            <a:avLst>
              <a:gd name="adj1" fmla="val 49778"/>
              <a:gd name="adj2" fmla="val 41852"/>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flatTx/>
          </a:bodyPr>
          <a:lstStyle/>
          <a:p>
            <a:endParaRPr lang="zh-CN" altLang="en-US"/>
          </a:p>
        </p:txBody>
      </p:sp>
      <p:sp>
        <p:nvSpPr>
          <p:cNvPr id="1027074" name="Rectangle 2">
            <a:extLst>
              <a:ext uri="{FF2B5EF4-FFF2-40B4-BE49-F238E27FC236}">
                <a16:creationId xmlns:a16="http://schemas.microsoft.com/office/drawing/2014/main" id="{28A49132-451E-4C63-B48D-894B873801F3}"/>
              </a:ext>
            </a:extLst>
          </p:cNvPr>
          <p:cNvSpPr>
            <a:spLocks noGrp="1" noChangeArrowheads="1"/>
          </p:cNvSpPr>
          <p:nvPr>
            <p:ph type="title"/>
          </p:nvPr>
        </p:nvSpPr>
        <p:spPr>
          <a:xfrm>
            <a:off x="401638" y="276225"/>
            <a:ext cx="8431212" cy="750888"/>
          </a:xfrm>
        </p:spPr>
        <p:txBody>
          <a:bodyPr/>
          <a:lstStyle/>
          <a:p>
            <a:pPr algn="ctr"/>
            <a:r>
              <a:rPr lang="zh-CN" altLang="en-US">
                <a:solidFill>
                  <a:srgbClr val="FF0000"/>
                </a:solidFill>
              </a:rPr>
              <a:t>跨操作系统的构件平台</a:t>
            </a:r>
            <a:endParaRPr lang="zh-CN" altLang="en-US" sz="3600">
              <a:solidFill>
                <a:srgbClr val="3333CC"/>
              </a:solidFill>
              <a:effectLst/>
            </a:endParaRPr>
          </a:p>
        </p:txBody>
      </p:sp>
      <p:sp>
        <p:nvSpPr>
          <p:cNvPr id="1027076" name="Text Box 4">
            <a:extLst>
              <a:ext uri="{FF2B5EF4-FFF2-40B4-BE49-F238E27FC236}">
                <a16:creationId xmlns:a16="http://schemas.microsoft.com/office/drawing/2014/main" id="{D51CA9DA-7D5B-4651-94F2-F8EFBCA4685A}"/>
              </a:ext>
            </a:extLst>
          </p:cNvPr>
          <p:cNvSpPr txBox="1">
            <a:spLocks noChangeArrowheads="1"/>
          </p:cNvSpPr>
          <p:nvPr/>
        </p:nvSpPr>
        <p:spPr bwMode="auto">
          <a:xfrm>
            <a:off x="2033588" y="3816350"/>
            <a:ext cx="2068512" cy="514350"/>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800" b="1">
                <a:solidFill>
                  <a:srgbClr val="FFFFFF"/>
                </a:solidFill>
                <a:latin typeface="宋体" panose="02010600030101010101" pitchFamily="2" charset="-122"/>
                <a:ea typeface="宋体" panose="02010600030101010101" pitchFamily="2" charset="-122"/>
              </a:rPr>
              <a:t>和欣灵活内核</a:t>
            </a:r>
            <a:endParaRPr lang="zh-CN" altLang="en-US" sz="1800">
              <a:solidFill>
                <a:schemeClr val="tx1"/>
              </a:solidFill>
              <a:ea typeface="PMingLiU" panose="02020500000000000000" pitchFamily="18" charset="-120"/>
            </a:endParaRPr>
          </a:p>
        </p:txBody>
      </p:sp>
      <p:sp>
        <p:nvSpPr>
          <p:cNvPr id="1027077" name="Text Box 5">
            <a:extLst>
              <a:ext uri="{FF2B5EF4-FFF2-40B4-BE49-F238E27FC236}">
                <a16:creationId xmlns:a16="http://schemas.microsoft.com/office/drawing/2014/main" id="{BE519F5D-9A9E-46E1-8ADD-22483B1F9F78}"/>
              </a:ext>
            </a:extLst>
          </p:cNvPr>
          <p:cNvSpPr txBox="1">
            <a:spLocks noChangeArrowheads="1"/>
          </p:cNvSpPr>
          <p:nvPr/>
        </p:nvSpPr>
        <p:spPr bwMode="auto">
          <a:xfrm>
            <a:off x="1943100" y="3241675"/>
            <a:ext cx="2257425" cy="42862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800" b="1">
                <a:solidFill>
                  <a:schemeClr val="tx1"/>
                </a:solidFill>
                <a:latin typeface="宋体" panose="02010600030101010101" pitchFamily="2" charset="-122"/>
                <a:ea typeface="宋体" panose="02010600030101010101" pitchFamily="2" charset="-122"/>
              </a:rPr>
              <a:t>和欣构件运行平台</a:t>
            </a:r>
            <a:endParaRPr lang="zh-CN" altLang="en-US" sz="1800">
              <a:solidFill>
                <a:schemeClr val="tx1"/>
              </a:solidFill>
              <a:ea typeface="PMingLiU" panose="02020500000000000000" pitchFamily="18" charset="-120"/>
            </a:endParaRPr>
          </a:p>
        </p:txBody>
      </p:sp>
      <p:sp>
        <p:nvSpPr>
          <p:cNvPr id="1027079" name="Text Box 7">
            <a:extLst>
              <a:ext uri="{FF2B5EF4-FFF2-40B4-BE49-F238E27FC236}">
                <a16:creationId xmlns:a16="http://schemas.microsoft.com/office/drawing/2014/main" id="{3C48C818-463B-46BE-9123-B31CD8C26B09}"/>
              </a:ext>
            </a:extLst>
          </p:cNvPr>
          <p:cNvSpPr txBox="1">
            <a:spLocks noChangeArrowheads="1"/>
          </p:cNvSpPr>
          <p:nvPr/>
        </p:nvSpPr>
        <p:spPr bwMode="auto">
          <a:xfrm>
            <a:off x="4425950" y="3806825"/>
            <a:ext cx="1466850" cy="423863"/>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400" b="1">
                <a:latin typeface="Arial" panose="020B0604020202020204" pitchFamily="34" charset="0"/>
                <a:ea typeface="宋体" panose="02010600030101010101" pitchFamily="2" charset="-122"/>
              </a:rPr>
              <a:t>Windows</a:t>
            </a:r>
            <a:endParaRPr lang="en-US" altLang="zh-CN" sz="2400">
              <a:ea typeface="PMingLiU" panose="02020500000000000000" pitchFamily="18" charset="-120"/>
            </a:endParaRPr>
          </a:p>
        </p:txBody>
      </p:sp>
      <p:sp>
        <p:nvSpPr>
          <p:cNvPr id="1027080" name="Line 8">
            <a:extLst>
              <a:ext uri="{FF2B5EF4-FFF2-40B4-BE49-F238E27FC236}">
                <a16:creationId xmlns:a16="http://schemas.microsoft.com/office/drawing/2014/main" id="{D9C97A85-2961-423A-A414-93319574F04B}"/>
              </a:ext>
            </a:extLst>
          </p:cNvPr>
          <p:cNvSpPr>
            <a:spLocks noChangeShapeType="1"/>
          </p:cNvSpPr>
          <p:nvPr/>
        </p:nvSpPr>
        <p:spPr bwMode="auto">
          <a:xfrm>
            <a:off x="2195513" y="3671888"/>
            <a:ext cx="1793875" cy="1587"/>
          </a:xfrm>
          <a:prstGeom prst="line">
            <a:avLst/>
          </a:prstGeom>
          <a:noFill/>
          <a:ln w="19050">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081" name="Line 9">
            <a:extLst>
              <a:ext uri="{FF2B5EF4-FFF2-40B4-BE49-F238E27FC236}">
                <a16:creationId xmlns:a16="http://schemas.microsoft.com/office/drawing/2014/main" id="{72901DEA-76E1-4AE7-A601-136B2A9729BB}"/>
              </a:ext>
            </a:extLst>
          </p:cNvPr>
          <p:cNvSpPr>
            <a:spLocks noChangeShapeType="1"/>
          </p:cNvSpPr>
          <p:nvPr/>
        </p:nvSpPr>
        <p:spPr bwMode="auto">
          <a:xfrm flipV="1">
            <a:off x="3954463" y="2908300"/>
            <a:ext cx="331787" cy="261938"/>
          </a:xfrm>
          <a:prstGeom prst="line">
            <a:avLst/>
          </a:prstGeom>
          <a:noFill/>
          <a:ln w="19050">
            <a:solidFill>
              <a:srgbClr val="FFFF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086" name="AutoShape 14">
            <a:extLst>
              <a:ext uri="{FF2B5EF4-FFF2-40B4-BE49-F238E27FC236}">
                <a16:creationId xmlns:a16="http://schemas.microsoft.com/office/drawing/2014/main" id="{105303BC-D463-4910-804A-E7B74EBFC169}"/>
              </a:ext>
            </a:extLst>
          </p:cNvPr>
          <p:cNvSpPr>
            <a:spLocks noChangeArrowheads="1"/>
          </p:cNvSpPr>
          <p:nvPr/>
        </p:nvSpPr>
        <p:spPr bwMode="auto">
          <a:xfrm>
            <a:off x="4840288" y="2184400"/>
            <a:ext cx="698500" cy="354013"/>
          </a:xfrm>
          <a:prstGeom prst="upArrow">
            <a:avLst>
              <a:gd name="adj1" fmla="val 49778"/>
              <a:gd name="adj2" fmla="val 41852"/>
            </a:avLst>
          </a:prstGeom>
          <a:solidFill>
            <a:srgbClr val="CC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flatTx/>
          </a:bodyPr>
          <a:lstStyle/>
          <a:p>
            <a:endParaRPr lang="zh-CN" altLang="en-US"/>
          </a:p>
        </p:txBody>
      </p:sp>
      <p:sp>
        <p:nvSpPr>
          <p:cNvPr id="1027087" name="Text Box 15">
            <a:extLst>
              <a:ext uri="{FF2B5EF4-FFF2-40B4-BE49-F238E27FC236}">
                <a16:creationId xmlns:a16="http://schemas.microsoft.com/office/drawing/2014/main" id="{1C26878E-93FB-40F8-B46F-954A2022AEE1}"/>
              </a:ext>
            </a:extLst>
          </p:cNvPr>
          <p:cNvSpPr txBox="1">
            <a:spLocks noChangeArrowheads="1"/>
          </p:cNvSpPr>
          <p:nvPr/>
        </p:nvSpPr>
        <p:spPr bwMode="auto">
          <a:xfrm>
            <a:off x="2697163" y="1552575"/>
            <a:ext cx="2938462" cy="531813"/>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contourClr>
              <a:srgbClr val="00CC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spcBef>
                <a:spcPct val="0"/>
              </a:spcBef>
            </a:pPr>
            <a:r>
              <a:rPr lang="zh-CN" altLang="en-US" sz="3200" b="1">
                <a:solidFill>
                  <a:schemeClr val="tx1"/>
                </a:solidFill>
                <a:ea typeface="宋体" panose="02010600030101010101" pitchFamily="2" charset="-122"/>
              </a:rPr>
              <a:t>应用程序</a:t>
            </a:r>
            <a:endParaRPr lang="zh-CN" altLang="en-US" sz="3200">
              <a:solidFill>
                <a:schemeClr val="tx1"/>
              </a:solidFill>
              <a:ea typeface="PMingLiU" panose="02020500000000000000" pitchFamily="18" charset="-120"/>
            </a:endParaRPr>
          </a:p>
        </p:txBody>
      </p:sp>
      <p:sp>
        <p:nvSpPr>
          <p:cNvPr id="1027088" name="Text Box 16">
            <a:extLst>
              <a:ext uri="{FF2B5EF4-FFF2-40B4-BE49-F238E27FC236}">
                <a16:creationId xmlns:a16="http://schemas.microsoft.com/office/drawing/2014/main" id="{2C8DE0D5-626D-4803-813C-B5003F139EDF}"/>
              </a:ext>
            </a:extLst>
          </p:cNvPr>
          <p:cNvSpPr txBox="1">
            <a:spLocks noChangeArrowheads="1"/>
          </p:cNvSpPr>
          <p:nvPr/>
        </p:nvSpPr>
        <p:spPr bwMode="auto">
          <a:xfrm>
            <a:off x="5849938" y="2316163"/>
            <a:ext cx="1712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r>
              <a:rPr lang="zh-CN" altLang="en-US" b="1">
                <a:ea typeface="宋体" panose="02010600030101010101" pitchFamily="2" charset="-122"/>
              </a:rPr>
              <a:t>统一的接口</a:t>
            </a:r>
            <a:endParaRPr lang="zh-CN" altLang="en-US">
              <a:ea typeface="PMingLiU" panose="02020500000000000000" pitchFamily="18" charset="-120"/>
            </a:endParaRPr>
          </a:p>
        </p:txBody>
      </p:sp>
      <p:sp>
        <p:nvSpPr>
          <p:cNvPr id="1027090" name="Text Box 18">
            <a:extLst>
              <a:ext uri="{FF2B5EF4-FFF2-40B4-BE49-F238E27FC236}">
                <a16:creationId xmlns:a16="http://schemas.microsoft.com/office/drawing/2014/main" id="{4D054476-1875-45F1-B727-712AFC9D899B}"/>
              </a:ext>
            </a:extLst>
          </p:cNvPr>
          <p:cNvSpPr txBox="1">
            <a:spLocks noChangeArrowheads="1"/>
          </p:cNvSpPr>
          <p:nvPr/>
        </p:nvSpPr>
        <p:spPr bwMode="auto">
          <a:xfrm>
            <a:off x="4062413" y="3279775"/>
            <a:ext cx="2309812" cy="427038"/>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800" b="1">
                <a:solidFill>
                  <a:schemeClr val="tx1"/>
                </a:solidFill>
                <a:latin typeface="宋体" panose="02010600030101010101" pitchFamily="2" charset="-122"/>
                <a:ea typeface="宋体" panose="02010600030101010101" pitchFamily="2" charset="-122"/>
              </a:rPr>
              <a:t>和欣构件运行平台</a:t>
            </a:r>
            <a:endParaRPr lang="zh-CN" altLang="en-US" sz="1800">
              <a:solidFill>
                <a:schemeClr val="tx1"/>
              </a:solidFill>
              <a:ea typeface="PMingLiU" panose="02020500000000000000" pitchFamily="18" charset="-120"/>
            </a:endParaRPr>
          </a:p>
        </p:txBody>
      </p:sp>
      <p:sp>
        <p:nvSpPr>
          <p:cNvPr id="1027091" name="Rectangle 19">
            <a:extLst>
              <a:ext uri="{FF2B5EF4-FFF2-40B4-BE49-F238E27FC236}">
                <a16:creationId xmlns:a16="http://schemas.microsoft.com/office/drawing/2014/main" id="{E5994BBA-CD83-48FC-95A3-00DD0C0CE3E0}"/>
              </a:ext>
            </a:extLst>
          </p:cNvPr>
          <p:cNvSpPr>
            <a:spLocks noChangeArrowheads="1"/>
          </p:cNvSpPr>
          <p:nvPr/>
        </p:nvSpPr>
        <p:spPr bwMode="auto">
          <a:xfrm>
            <a:off x="381000" y="4432300"/>
            <a:ext cx="8483600"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342900" indent="-3429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742950" indent="-28575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143000" indent="-2286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6002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0574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5146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9718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4290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862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lvl="1">
              <a:buClr>
                <a:srgbClr val="FF0000"/>
              </a:buClr>
            </a:pPr>
            <a:r>
              <a:rPr lang="zh-CN" altLang="en-US" sz="2400" b="0"/>
              <a:t>提供与</a:t>
            </a:r>
            <a:r>
              <a:rPr lang="en-US" altLang="zh-CN" sz="2400" b="0"/>
              <a:t>JAVA</a:t>
            </a:r>
            <a:r>
              <a:rPr lang="zh-CN" altLang="en-US" sz="2400" b="0"/>
              <a:t>、</a:t>
            </a:r>
            <a:r>
              <a:rPr lang="en-US" altLang="zh-CN" sz="2400" b="0"/>
              <a:t>.NET</a:t>
            </a:r>
            <a:r>
              <a:rPr lang="zh-CN" altLang="en-US" sz="2400" b="0"/>
              <a:t>思想一脉相承的系统软件解决方案</a:t>
            </a:r>
          </a:p>
          <a:p>
            <a:pPr lvl="2">
              <a:buClr>
                <a:srgbClr val="FF0000"/>
              </a:buClr>
              <a:buFont typeface="Wingdings" panose="05000000000000000000" pitchFamily="2" charset="2"/>
              <a:buChar char="Ø"/>
            </a:pPr>
            <a:r>
              <a:rPr lang="zh-CN" altLang="en-US" b="0"/>
              <a:t>在</a:t>
            </a:r>
            <a:r>
              <a:rPr lang="en-US" altLang="zh-CN" b="0"/>
              <a:t>WinXP</a:t>
            </a:r>
            <a:r>
              <a:rPr lang="zh-CN" altLang="en-US" b="0"/>
              <a:t>上运行</a:t>
            </a:r>
            <a:r>
              <a:rPr lang="zh-CN" altLang="en-US" b="0">
                <a:latin typeface="Arial" panose="020B0604020202020204" pitchFamily="34" charset="0"/>
              </a:rPr>
              <a:t>“</a:t>
            </a:r>
            <a:r>
              <a:rPr lang="zh-CN" altLang="en-US" b="0"/>
              <a:t>和欣虚拟机</a:t>
            </a:r>
            <a:r>
              <a:rPr lang="zh-CN" altLang="en-US" b="0">
                <a:latin typeface="Arial" panose="020B0604020202020204" pitchFamily="34" charset="0"/>
              </a:rPr>
              <a:t>”</a:t>
            </a:r>
            <a:r>
              <a:rPr lang="zh-CN" altLang="en-US" b="0"/>
              <a:t> </a:t>
            </a:r>
          </a:p>
          <a:p>
            <a:pPr lvl="2">
              <a:buClr>
                <a:srgbClr val="FF0000"/>
              </a:buClr>
              <a:buFont typeface="Wingdings" panose="05000000000000000000" pitchFamily="2" charset="2"/>
              <a:buChar char="Ø"/>
            </a:pPr>
            <a:r>
              <a:rPr lang="zh-CN" altLang="en-US" b="0"/>
              <a:t>在</a:t>
            </a:r>
            <a:r>
              <a:rPr lang="en-US" altLang="zh-CN" b="0"/>
              <a:t>WinCE</a:t>
            </a:r>
            <a:r>
              <a:rPr lang="zh-CN" altLang="en-US" b="0"/>
              <a:t>上运行</a:t>
            </a:r>
            <a:r>
              <a:rPr lang="zh-CN" altLang="en-US" b="0">
                <a:latin typeface="Arial" panose="020B0604020202020204" pitchFamily="34" charset="0"/>
              </a:rPr>
              <a:t>“</a:t>
            </a:r>
            <a:r>
              <a:rPr lang="zh-CN" altLang="en-US" b="0"/>
              <a:t>和欣虚拟机</a:t>
            </a:r>
            <a:r>
              <a:rPr lang="zh-CN" altLang="en-US" b="0">
                <a:latin typeface="Arial" panose="020B0604020202020204" pitchFamily="34" charset="0"/>
              </a:rPr>
              <a:t>”</a:t>
            </a:r>
            <a:endParaRPr lang="zh-CN" altLang="en-US" b="0"/>
          </a:p>
          <a:p>
            <a:pPr lvl="2">
              <a:buClr>
                <a:srgbClr val="FF0000"/>
              </a:buClr>
              <a:buFont typeface="Wingdings" panose="05000000000000000000" pitchFamily="2" charset="2"/>
              <a:buChar char="Ø"/>
            </a:pPr>
            <a:r>
              <a:rPr lang="zh-CN" altLang="en-US" b="0"/>
              <a:t>在</a:t>
            </a:r>
            <a:r>
              <a:rPr lang="en-US" altLang="zh-CN" b="0"/>
              <a:t>Linux</a:t>
            </a:r>
            <a:r>
              <a:rPr lang="zh-CN" altLang="en-US" b="0"/>
              <a:t>上运行</a:t>
            </a:r>
            <a:r>
              <a:rPr lang="zh-CN" altLang="en-US" b="0">
                <a:latin typeface="Arial" panose="020B0604020202020204" pitchFamily="34" charset="0"/>
              </a:rPr>
              <a:t>“</a:t>
            </a:r>
            <a:r>
              <a:rPr lang="zh-CN" altLang="en-US" b="0"/>
              <a:t>和欣虚拟机</a:t>
            </a:r>
            <a:r>
              <a:rPr lang="zh-CN" altLang="en-US" b="0">
                <a:latin typeface="Arial" panose="020B0604020202020204" pitchFamily="34" charset="0"/>
              </a:rPr>
              <a:t>”</a:t>
            </a:r>
            <a:endParaRPr lang="zh-CN" altLang="en-US" b="0"/>
          </a:p>
          <a:p>
            <a:pPr lvl="2">
              <a:buClr>
                <a:srgbClr val="FF0000"/>
              </a:buClr>
              <a:buFont typeface="Wingdings" panose="05000000000000000000" pitchFamily="2" charset="2"/>
              <a:buChar char="Ø"/>
            </a:pPr>
            <a:r>
              <a:rPr lang="zh-CN" altLang="en-US" b="0"/>
              <a:t>在嵌入式设备上直接运行</a:t>
            </a: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操作系统</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3" name="Rectangle 3">
            <a:extLst>
              <a:ext uri="{FF2B5EF4-FFF2-40B4-BE49-F238E27FC236}">
                <a16:creationId xmlns:a16="http://schemas.microsoft.com/office/drawing/2014/main" id="{90A1CB89-0D7D-4C90-9011-EBFDAEA8A0C2}"/>
              </a:ext>
            </a:extLst>
          </p:cNvPr>
          <p:cNvSpPr>
            <a:spLocks noGrp="1" noChangeArrowheads="1"/>
          </p:cNvSpPr>
          <p:nvPr>
            <p:ph type="title"/>
          </p:nvPr>
        </p:nvSpPr>
        <p:spPr/>
        <p:txBody>
          <a:bodyPr/>
          <a:lstStyle/>
          <a:p>
            <a:pPr algn="ctr"/>
            <a:r>
              <a:rPr lang="zh-CN" altLang="en-US">
                <a:solidFill>
                  <a:srgbClr val="FF0000"/>
                </a:solidFill>
              </a:rPr>
              <a:t>二进制代码跨平台</a:t>
            </a:r>
          </a:p>
        </p:txBody>
      </p:sp>
      <p:sp>
        <p:nvSpPr>
          <p:cNvPr id="896007" name="Text Box 7">
            <a:extLst>
              <a:ext uri="{FF2B5EF4-FFF2-40B4-BE49-F238E27FC236}">
                <a16:creationId xmlns:a16="http://schemas.microsoft.com/office/drawing/2014/main" id="{B38C59B7-70B8-4614-B139-E24CE3DDBB77}"/>
              </a:ext>
            </a:extLst>
          </p:cNvPr>
          <p:cNvSpPr txBox="1">
            <a:spLocks noChangeArrowheads="1"/>
          </p:cNvSpPr>
          <p:nvPr/>
        </p:nvSpPr>
        <p:spPr bwMode="auto">
          <a:xfrm>
            <a:off x="698500" y="5461000"/>
            <a:ext cx="22606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数字电视</a:t>
            </a:r>
          </a:p>
        </p:txBody>
      </p:sp>
      <p:sp>
        <p:nvSpPr>
          <p:cNvPr id="896008" name="Text Box 8">
            <a:extLst>
              <a:ext uri="{FF2B5EF4-FFF2-40B4-BE49-F238E27FC236}">
                <a16:creationId xmlns:a16="http://schemas.microsoft.com/office/drawing/2014/main" id="{8169A215-42CC-4B1C-8C62-B96E89A39E8D}"/>
              </a:ext>
            </a:extLst>
          </p:cNvPr>
          <p:cNvSpPr txBox="1">
            <a:spLocks noChangeArrowheads="1"/>
          </p:cNvSpPr>
          <p:nvPr/>
        </p:nvSpPr>
        <p:spPr bwMode="auto">
          <a:xfrm>
            <a:off x="3289300" y="5257800"/>
            <a:ext cx="2476500" cy="762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计算机</a:t>
            </a: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b="1">
                <a:effectLst>
                  <a:outerShdw blurRad="38100" dist="38100" dir="2700000" algn="tl">
                    <a:srgbClr val="C0C0C0"/>
                  </a:outerShdw>
                </a:effectLst>
                <a:latin typeface="黑体" panose="02010609060101010101" pitchFamily="49" charset="-122"/>
                <a:ea typeface="黑体" panose="02010609060101010101" pitchFamily="49" charset="-122"/>
              </a:rPr>
              <a:t>Windows/Linux)</a:t>
            </a:r>
          </a:p>
        </p:txBody>
      </p:sp>
      <p:sp>
        <p:nvSpPr>
          <p:cNvPr id="896009" name="Text Box 9">
            <a:extLst>
              <a:ext uri="{FF2B5EF4-FFF2-40B4-BE49-F238E27FC236}">
                <a16:creationId xmlns:a16="http://schemas.microsoft.com/office/drawing/2014/main" id="{3C083FAC-7102-4162-99DB-46C9CD6DF264}"/>
              </a:ext>
            </a:extLst>
          </p:cNvPr>
          <p:cNvSpPr txBox="1">
            <a:spLocks noChangeArrowheads="1"/>
          </p:cNvSpPr>
          <p:nvPr/>
        </p:nvSpPr>
        <p:spPr bwMode="auto">
          <a:xfrm>
            <a:off x="6413500" y="5346700"/>
            <a:ext cx="22733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移动设备</a:t>
            </a:r>
          </a:p>
        </p:txBody>
      </p:sp>
      <p:pic>
        <p:nvPicPr>
          <p:cNvPr id="896010" name="Picture 10">
            <a:extLst>
              <a:ext uri="{FF2B5EF4-FFF2-40B4-BE49-F238E27FC236}">
                <a16:creationId xmlns:a16="http://schemas.microsoft.com/office/drawing/2014/main" id="{966AEA4A-9C4E-4FB9-86CF-B8B10FEBA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988" y="2438400"/>
            <a:ext cx="2497137" cy="2352675"/>
          </a:xfrm>
          <a:prstGeom prst="rect">
            <a:avLst/>
          </a:prstGeom>
          <a:noFill/>
          <a:extLst>
            <a:ext uri="{909E8E84-426E-40DD-AFC4-6F175D3DCCD1}">
              <a14:hiddenFill xmlns:a14="http://schemas.microsoft.com/office/drawing/2010/main">
                <a:solidFill>
                  <a:srgbClr val="FFFFFF"/>
                </a:solidFill>
              </a14:hiddenFill>
            </a:ext>
          </a:extLst>
        </p:spPr>
      </p:pic>
      <p:pic>
        <p:nvPicPr>
          <p:cNvPr id="896011" name="Picture 11">
            <a:extLst>
              <a:ext uri="{FF2B5EF4-FFF2-40B4-BE49-F238E27FC236}">
                <a16:creationId xmlns:a16="http://schemas.microsoft.com/office/drawing/2014/main" id="{0D281FD7-D5EE-4F78-85A3-3C56C2037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2719388"/>
            <a:ext cx="2171700" cy="2185987"/>
          </a:xfrm>
          <a:prstGeom prst="rect">
            <a:avLst/>
          </a:prstGeom>
          <a:noFill/>
          <a:extLst>
            <a:ext uri="{909E8E84-426E-40DD-AFC4-6F175D3DCCD1}">
              <a14:hiddenFill xmlns:a14="http://schemas.microsoft.com/office/drawing/2010/main">
                <a:solidFill>
                  <a:srgbClr val="FFFFFF"/>
                </a:solidFill>
              </a14:hiddenFill>
            </a:ext>
          </a:extLst>
        </p:spPr>
      </p:pic>
      <p:pic>
        <p:nvPicPr>
          <p:cNvPr id="896012" name="Picture 12">
            <a:extLst>
              <a:ext uri="{FF2B5EF4-FFF2-40B4-BE49-F238E27FC236}">
                <a16:creationId xmlns:a16="http://schemas.microsoft.com/office/drawing/2014/main" id="{AF9FA73C-A665-41B5-97C5-D8CB1A503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2647950"/>
            <a:ext cx="2335213" cy="2371725"/>
          </a:xfrm>
          <a:prstGeom prst="rect">
            <a:avLst/>
          </a:prstGeom>
          <a:noFill/>
          <a:extLst>
            <a:ext uri="{909E8E84-426E-40DD-AFC4-6F175D3DCCD1}">
              <a14:hiddenFill xmlns:a14="http://schemas.microsoft.com/office/drawing/2010/main">
                <a:solidFill>
                  <a:srgbClr val="FFFFFF"/>
                </a:solidFill>
              </a14:hiddenFill>
            </a:ext>
          </a:extLst>
        </p:spPr>
      </p:pic>
      <p:sp>
        <p:nvSpPr>
          <p:cNvPr id="896013" name="Rectangle 13">
            <a:extLst>
              <a:ext uri="{FF2B5EF4-FFF2-40B4-BE49-F238E27FC236}">
                <a16:creationId xmlns:a16="http://schemas.microsoft.com/office/drawing/2014/main" id="{83E234D3-C336-45A9-8EAF-D1B76DB28571}"/>
              </a:ext>
            </a:extLst>
          </p:cNvPr>
          <p:cNvSpPr>
            <a:spLocks noGrp="1" noChangeArrowheads="1"/>
          </p:cNvSpPr>
          <p:nvPr>
            <p:ph type="body" idx="1"/>
          </p:nvPr>
        </p:nvSpPr>
        <p:spPr>
          <a:xfrm>
            <a:off x="728663" y="1397000"/>
            <a:ext cx="8415337" cy="530225"/>
          </a:xfrm>
          <a:noFill/>
          <a:ln/>
        </p:spPr>
        <p:txBody>
          <a:bodyPr/>
          <a:lstStyle/>
          <a:p>
            <a:pPr marL="342900" indent="-342900">
              <a:buClr>
                <a:srgbClr val="FF0000"/>
              </a:buClr>
            </a:pPr>
            <a:r>
              <a:rPr lang="zh-CN" altLang="en-US" sz="3200"/>
              <a:t>目的是：多、快、好、省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a:extLst>
              <a:ext uri="{FF2B5EF4-FFF2-40B4-BE49-F238E27FC236}">
                <a16:creationId xmlns:a16="http://schemas.microsoft.com/office/drawing/2014/main" id="{C877F993-3674-4574-8982-C35719517383}"/>
              </a:ext>
            </a:extLst>
          </p:cNvPr>
          <p:cNvSpPr>
            <a:spLocks noGrp="1" noChangeArrowheads="1"/>
          </p:cNvSpPr>
          <p:nvPr>
            <p:ph type="title"/>
          </p:nvPr>
        </p:nvSpPr>
        <p:spPr>
          <a:xfrm>
            <a:off x="401638" y="206375"/>
            <a:ext cx="8545512" cy="750888"/>
          </a:xfrm>
        </p:spPr>
        <p:txBody>
          <a:bodyPr/>
          <a:lstStyle/>
          <a:p>
            <a:pPr algn="ctr"/>
            <a:r>
              <a:rPr lang="zh-CN" altLang="en-US">
                <a:solidFill>
                  <a:srgbClr val="FF3300"/>
                </a:solidFill>
              </a:rPr>
              <a:t>因特网</a:t>
            </a:r>
            <a:r>
              <a:rPr lang="zh-CN" altLang="en-US">
                <a:solidFill>
                  <a:srgbClr val="FF3300"/>
                </a:solidFill>
                <a:latin typeface="Arial" panose="020B0604020202020204" pitchFamily="34" charset="0"/>
              </a:rPr>
              <a:t>“</a:t>
            </a:r>
            <a:r>
              <a:rPr lang="zh-CN" altLang="en-US">
                <a:solidFill>
                  <a:srgbClr val="FF3300"/>
                </a:solidFill>
              </a:rPr>
              <a:t>拨号音</a:t>
            </a:r>
            <a:r>
              <a:rPr lang="zh-CN" altLang="en-US">
                <a:solidFill>
                  <a:srgbClr val="FF3300"/>
                </a:solidFill>
                <a:latin typeface="Arial" panose="020B0604020202020204" pitchFamily="34" charset="0"/>
              </a:rPr>
              <a:t>”</a:t>
            </a:r>
            <a:endParaRPr lang="zh-CN" altLang="en-US">
              <a:solidFill>
                <a:srgbClr val="FF3300"/>
              </a:solidFill>
            </a:endParaRPr>
          </a:p>
        </p:txBody>
      </p:sp>
      <p:pic>
        <p:nvPicPr>
          <p:cNvPr id="1055747" name="Picture 3" descr="image005">
            <a:extLst>
              <a:ext uri="{FF2B5EF4-FFF2-40B4-BE49-F238E27FC236}">
                <a16:creationId xmlns:a16="http://schemas.microsoft.com/office/drawing/2014/main" id="{4F6983F7-6A65-4517-9918-153160DB5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227263"/>
            <a:ext cx="9842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55748" name="Picture 4" descr="bd05500_">
            <a:extLst>
              <a:ext uri="{FF2B5EF4-FFF2-40B4-BE49-F238E27FC236}">
                <a16:creationId xmlns:a16="http://schemas.microsoft.com/office/drawing/2014/main" id="{A9422CD2-AFB3-48E7-83D7-980D29DD4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238" y="2246313"/>
            <a:ext cx="8413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55749" name="Freeform 5">
            <a:extLst>
              <a:ext uri="{FF2B5EF4-FFF2-40B4-BE49-F238E27FC236}">
                <a16:creationId xmlns:a16="http://schemas.microsoft.com/office/drawing/2014/main" id="{8FDB8775-FAA2-41C3-A642-4633BEAF34EF}"/>
              </a:ext>
            </a:extLst>
          </p:cNvPr>
          <p:cNvSpPr>
            <a:spLocks/>
          </p:cNvSpPr>
          <p:nvPr/>
        </p:nvSpPr>
        <p:spPr bwMode="auto">
          <a:xfrm rot="3147388">
            <a:off x="4194175" y="1855788"/>
            <a:ext cx="701675" cy="1076325"/>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Lst>
            <a:ahLst/>
            <a:cxnLst>
              <a:cxn ang="0">
                <a:pos x="T0" y="T1"/>
              </a:cxn>
              <a:cxn ang="0">
                <a:pos x="T2" y="T3"/>
              </a:cxn>
              <a:cxn ang="0">
                <a:pos x="T4" y="T5"/>
              </a:cxn>
              <a:cxn ang="0">
                <a:pos x="T6" y="T7"/>
              </a:cxn>
              <a:cxn ang="0">
                <a:pos x="T8" y="T9"/>
              </a:cxn>
              <a:cxn ang="0">
                <a:pos x="T10" y="T11"/>
              </a:cxn>
              <a:cxn ang="0">
                <a:pos x="T12" y="T13"/>
              </a:cxn>
            </a:cxnLst>
            <a:rect l="0" t="0" r="r" b="b"/>
            <a:pathLst>
              <a:path w="726" h="732">
                <a:moveTo>
                  <a:pt x="0" y="732"/>
                </a:moveTo>
                <a:lnTo>
                  <a:pt x="372" y="198"/>
                </a:lnTo>
                <a:lnTo>
                  <a:pt x="390" y="336"/>
                </a:lnTo>
                <a:lnTo>
                  <a:pt x="726" y="0"/>
                </a:lnTo>
                <a:lnTo>
                  <a:pt x="342" y="528"/>
                </a:lnTo>
                <a:lnTo>
                  <a:pt x="318" y="408"/>
                </a:lnTo>
                <a:lnTo>
                  <a:pt x="6" y="720"/>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750" name="Text Box 6">
            <a:extLst>
              <a:ext uri="{FF2B5EF4-FFF2-40B4-BE49-F238E27FC236}">
                <a16:creationId xmlns:a16="http://schemas.microsoft.com/office/drawing/2014/main" id="{1AD13FB4-274C-4CA7-B1C9-E1270AEA1572}"/>
              </a:ext>
            </a:extLst>
          </p:cNvPr>
          <p:cNvSpPr txBox="1">
            <a:spLocks noChangeArrowheads="1"/>
          </p:cNvSpPr>
          <p:nvPr/>
        </p:nvSpPr>
        <p:spPr bwMode="auto">
          <a:xfrm>
            <a:off x="3957638" y="3186113"/>
            <a:ext cx="1143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txBody>
          <a:bodyPr/>
          <a:lstStyle/>
          <a:p>
            <a:pPr>
              <a:spcBef>
                <a:spcPct val="0"/>
              </a:spcBef>
            </a:pPr>
            <a:r>
              <a:rPr lang="zh-CN" altLang="en-US" sz="1800" b="1">
                <a:latin typeface="黑体" panose="02010609060101010101" pitchFamily="49" charset="-122"/>
                <a:ea typeface="黑体" panose="02010609060101010101" pitchFamily="49" charset="-122"/>
              </a:rPr>
              <a:t>电话线</a:t>
            </a:r>
          </a:p>
        </p:txBody>
      </p:sp>
      <p:sp>
        <p:nvSpPr>
          <p:cNvPr id="1055751" name="Text Box 7">
            <a:extLst>
              <a:ext uri="{FF2B5EF4-FFF2-40B4-BE49-F238E27FC236}">
                <a16:creationId xmlns:a16="http://schemas.microsoft.com/office/drawing/2014/main" id="{3BD986D4-DD20-4AED-898B-DA2866606178}"/>
              </a:ext>
            </a:extLst>
          </p:cNvPr>
          <p:cNvSpPr txBox="1">
            <a:spLocks noChangeArrowheads="1"/>
          </p:cNvSpPr>
          <p:nvPr/>
        </p:nvSpPr>
        <p:spPr bwMode="auto">
          <a:xfrm>
            <a:off x="3919538" y="1781175"/>
            <a:ext cx="11414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latin typeface="黑体" panose="02010609060101010101" pitchFamily="49" charset="-122"/>
                <a:ea typeface="黑体" panose="02010609060101010101" pitchFamily="49" charset="-122"/>
              </a:rPr>
              <a:t>卫星</a:t>
            </a:r>
          </a:p>
        </p:txBody>
      </p:sp>
      <p:grpSp>
        <p:nvGrpSpPr>
          <p:cNvPr id="1055752" name="Group 8">
            <a:extLst>
              <a:ext uri="{FF2B5EF4-FFF2-40B4-BE49-F238E27FC236}">
                <a16:creationId xmlns:a16="http://schemas.microsoft.com/office/drawing/2014/main" id="{B4AB56B1-92C4-45D3-8968-F8C52AFD3B45}"/>
              </a:ext>
            </a:extLst>
          </p:cNvPr>
          <p:cNvGrpSpPr>
            <a:grpSpLocks/>
          </p:cNvGrpSpPr>
          <p:nvPr/>
        </p:nvGrpSpPr>
        <p:grpSpPr bwMode="auto">
          <a:xfrm flipV="1">
            <a:off x="2630488" y="3783013"/>
            <a:ext cx="3962400" cy="228600"/>
            <a:chOff x="1680" y="3168"/>
            <a:chExt cx="3264" cy="240"/>
          </a:xfrm>
        </p:grpSpPr>
        <p:grpSp>
          <p:nvGrpSpPr>
            <p:cNvPr id="1055753" name="Group 9">
              <a:extLst>
                <a:ext uri="{FF2B5EF4-FFF2-40B4-BE49-F238E27FC236}">
                  <a16:creationId xmlns:a16="http://schemas.microsoft.com/office/drawing/2014/main" id="{CE39A737-FC21-4BE6-B2A8-D702B8812EEB}"/>
                </a:ext>
              </a:extLst>
            </p:cNvPr>
            <p:cNvGrpSpPr>
              <a:grpSpLocks/>
            </p:cNvGrpSpPr>
            <p:nvPr/>
          </p:nvGrpSpPr>
          <p:grpSpPr bwMode="auto">
            <a:xfrm>
              <a:off x="1680" y="3168"/>
              <a:ext cx="1536" cy="96"/>
              <a:chOff x="1680" y="3168"/>
              <a:chExt cx="1536" cy="96"/>
            </a:xfrm>
          </p:grpSpPr>
          <p:sp>
            <p:nvSpPr>
              <p:cNvPr id="1055754" name="Arc 10">
                <a:extLst>
                  <a:ext uri="{FF2B5EF4-FFF2-40B4-BE49-F238E27FC236}">
                    <a16:creationId xmlns:a16="http://schemas.microsoft.com/office/drawing/2014/main" id="{8DA53D8E-1C34-4F48-9957-F920E38EB40A}"/>
                  </a:ext>
                </a:extLst>
              </p:cNvPr>
              <p:cNvSpPr>
                <a:spLocks/>
              </p:cNvSpPr>
              <p:nvPr/>
            </p:nvSpPr>
            <p:spPr bwMode="auto">
              <a:xfrm>
                <a:off x="168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55" name="Arc 11">
                <a:extLst>
                  <a:ext uri="{FF2B5EF4-FFF2-40B4-BE49-F238E27FC236}">
                    <a16:creationId xmlns:a16="http://schemas.microsoft.com/office/drawing/2014/main" id="{13FD27C6-D230-4DD0-BEBB-56F3024C9B6E}"/>
                  </a:ext>
                </a:extLst>
              </p:cNvPr>
              <p:cNvSpPr>
                <a:spLocks/>
              </p:cNvSpPr>
              <p:nvPr/>
            </p:nvSpPr>
            <p:spPr bwMode="auto">
              <a:xfrm flipH="1">
                <a:off x="187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56" name="Arc 12">
                <a:extLst>
                  <a:ext uri="{FF2B5EF4-FFF2-40B4-BE49-F238E27FC236}">
                    <a16:creationId xmlns:a16="http://schemas.microsoft.com/office/drawing/2014/main" id="{4990DDF0-FE9F-4E70-86BF-CA31FDBD12FD}"/>
                  </a:ext>
                </a:extLst>
              </p:cNvPr>
              <p:cNvSpPr>
                <a:spLocks/>
              </p:cNvSpPr>
              <p:nvPr/>
            </p:nvSpPr>
            <p:spPr bwMode="auto">
              <a:xfrm>
                <a:off x="206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57" name="Arc 13">
                <a:extLst>
                  <a:ext uri="{FF2B5EF4-FFF2-40B4-BE49-F238E27FC236}">
                    <a16:creationId xmlns:a16="http://schemas.microsoft.com/office/drawing/2014/main" id="{D5F42A57-4E3F-44C4-BEED-1D84C67343E0}"/>
                  </a:ext>
                </a:extLst>
              </p:cNvPr>
              <p:cNvSpPr>
                <a:spLocks/>
              </p:cNvSpPr>
              <p:nvPr/>
            </p:nvSpPr>
            <p:spPr bwMode="auto">
              <a:xfrm flipH="1">
                <a:off x="2256"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58" name="Arc 14">
                <a:extLst>
                  <a:ext uri="{FF2B5EF4-FFF2-40B4-BE49-F238E27FC236}">
                    <a16:creationId xmlns:a16="http://schemas.microsoft.com/office/drawing/2014/main" id="{9243EDA1-A7C7-44D3-9E87-D42D967EB5EB}"/>
                  </a:ext>
                </a:extLst>
              </p:cNvPr>
              <p:cNvSpPr>
                <a:spLocks/>
              </p:cNvSpPr>
              <p:nvPr/>
            </p:nvSpPr>
            <p:spPr bwMode="auto">
              <a:xfrm>
                <a:off x="2448"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59" name="Arc 15">
                <a:extLst>
                  <a:ext uri="{FF2B5EF4-FFF2-40B4-BE49-F238E27FC236}">
                    <a16:creationId xmlns:a16="http://schemas.microsoft.com/office/drawing/2014/main" id="{2D5BEB32-AA10-4138-A7B7-272786EF248C}"/>
                  </a:ext>
                </a:extLst>
              </p:cNvPr>
              <p:cNvSpPr>
                <a:spLocks/>
              </p:cNvSpPr>
              <p:nvPr/>
            </p:nvSpPr>
            <p:spPr bwMode="auto">
              <a:xfrm flipH="1">
                <a:off x="264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0" name="Arc 16">
                <a:extLst>
                  <a:ext uri="{FF2B5EF4-FFF2-40B4-BE49-F238E27FC236}">
                    <a16:creationId xmlns:a16="http://schemas.microsoft.com/office/drawing/2014/main" id="{DA135EB6-F76B-44DB-8598-F7B3F11E1200}"/>
                  </a:ext>
                </a:extLst>
              </p:cNvPr>
              <p:cNvSpPr>
                <a:spLocks/>
              </p:cNvSpPr>
              <p:nvPr/>
            </p:nvSpPr>
            <p:spPr bwMode="auto">
              <a:xfrm>
                <a:off x="283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1" name="Arc 17">
                <a:extLst>
                  <a:ext uri="{FF2B5EF4-FFF2-40B4-BE49-F238E27FC236}">
                    <a16:creationId xmlns:a16="http://schemas.microsoft.com/office/drawing/2014/main" id="{85D1812A-118C-478E-948B-E9ADD9E99668}"/>
                  </a:ext>
                </a:extLst>
              </p:cNvPr>
              <p:cNvSpPr>
                <a:spLocks/>
              </p:cNvSpPr>
              <p:nvPr/>
            </p:nvSpPr>
            <p:spPr bwMode="auto">
              <a:xfrm flipH="1">
                <a:off x="302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5762" name="Group 18">
              <a:extLst>
                <a:ext uri="{FF2B5EF4-FFF2-40B4-BE49-F238E27FC236}">
                  <a16:creationId xmlns:a16="http://schemas.microsoft.com/office/drawing/2014/main" id="{E2C8FB2F-0C2E-4B1F-970B-54C90259F78B}"/>
                </a:ext>
              </a:extLst>
            </p:cNvPr>
            <p:cNvGrpSpPr>
              <a:grpSpLocks/>
            </p:cNvGrpSpPr>
            <p:nvPr/>
          </p:nvGrpSpPr>
          <p:grpSpPr bwMode="auto">
            <a:xfrm>
              <a:off x="3216" y="3168"/>
              <a:ext cx="1536" cy="96"/>
              <a:chOff x="1680" y="3168"/>
              <a:chExt cx="1536" cy="96"/>
            </a:xfrm>
          </p:grpSpPr>
          <p:sp>
            <p:nvSpPr>
              <p:cNvPr id="1055763" name="Arc 19">
                <a:extLst>
                  <a:ext uri="{FF2B5EF4-FFF2-40B4-BE49-F238E27FC236}">
                    <a16:creationId xmlns:a16="http://schemas.microsoft.com/office/drawing/2014/main" id="{361CDC09-880C-41E1-BE46-CD70F705460E}"/>
                  </a:ext>
                </a:extLst>
              </p:cNvPr>
              <p:cNvSpPr>
                <a:spLocks/>
              </p:cNvSpPr>
              <p:nvPr/>
            </p:nvSpPr>
            <p:spPr bwMode="auto">
              <a:xfrm>
                <a:off x="168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4" name="Arc 20">
                <a:extLst>
                  <a:ext uri="{FF2B5EF4-FFF2-40B4-BE49-F238E27FC236}">
                    <a16:creationId xmlns:a16="http://schemas.microsoft.com/office/drawing/2014/main" id="{68D1DD36-DA99-4986-B34E-FCA76ABC87C6}"/>
                  </a:ext>
                </a:extLst>
              </p:cNvPr>
              <p:cNvSpPr>
                <a:spLocks/>
              </p:cNvSpPr>
              <p:nvPr/>
            </p:nvSpPr>
            <p:spPr bwMode="auto">
              <a:xfrm flipH="1">
                <a:off x="187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5" name="Arc 21">
                <a:extLst>
                  <a:ext uri="{FF2B5EF4-FFF2-40B4-BE49-F238E27FC236}">
                    <a16:creationId xmlns:a16="http://schemas.microsoft.com/office/drawing/2014/main" id="{8E799D45-31AB-4BDD-8AA3-44ECC185CE40}"/>
                  </a:ext>
                </a:extLst>
              </p:cNvPr>
              <p:cNvSpPr>
                <a:spLocks/>
              </p:cNvSpPr>
              <p:nvPr/>
            </p:nvSpPr>
            <p:spPr bwMode="auto">
              <a:xfrm>
                <a:off x="206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6" name="Arc 22">
                <a:extLst>
                  <a:ext uri="{FF2B5EF4-FFF2-40B4-BE49-F238E27FC236}">
                    <a16:creationId xmlns:a16="http://schemas.microsoft.com/office/drawing/2014/main" id="{357A7572-ABFC-40FE-88BB-5D0AC67DF506}"/>
                  </a:ext>
                </a:extLst>
              </p:cNvPr>
              <p:cNvSpPr>
                <a:spLocks/>
              </p:cNvSpPr>
              <p:nvPr/>
            </p:nvSpPr>
            <p:spPr bwMode="auto">
              <a:xfrm flipH="1">
                <a:off x="2256"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7" name="Arc 23">
                <a:extLst>
                  <a:ext uri="{FF2B5EF4-FFF2-40B4-BE49-F238E27FC236}">
                    <a16:creationId xmlns:a16="http://schemas.microsoft.com/office/drawing/2014/main" id="{423B474E-22BC-4F6D-9051-E7D0FB9BE9A4}"/>
                  </a:ext>
                </a:extLst>
              </p:cNvPr>
              <p:cNvSpPr>
                <a:spLocks/>
              </p:cNvSpPr>
              <p:nvPr/>
            </p:nvSpPr>
            <p:spPr bwMode="auto">
              <a:xfrm>
                <a:off x="2448"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8" name="Arc 24">
                <a:extLst>
                  <a:ext uri="{FF2B5EF4-FFF2-40B4-BE49-F238E27FC236}">
                    <a16:creationId xmlns:a16="http://schemas.microsoft.com/office/drawing/2014/main" id="{326C1AC9-AEC8-4FC9-A723-62240B987024}"/>
                  </a:ext>
                </a:extLst>
              </p:cNvPr>
              <p:cNvSpPr>
                <a:spLocks/>
              </p:cNvSpPr>
              <p:nvPr/>
            </p:nvSpPr>
            <p:spPr bwMode="auto">
              <a:xfrm flipH="1">
                <a:off x="264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69" name="Arc 25">
                <a:extLst>
                  <a:ext uri="{FF2B5EF4-FFF2-40B4-BE49-F238E27FC236}">
                    <a16:creationId xmlns:a16="http://schemas.microsoft.com/office/drawing/2014/main" id="{AF239F23-5253-4560-9CA1-73C27AF4644E}"/>
                  </a:ext>
                </a:extLst>
              </p:cNvPr>
              <p:cNvSpPr>
                <a:spLocks/>
              </p:cNvSpPr>
              <p:nvPr/>
            </p:nvSpPr>
            <p:spPr bwMode="auto">
              <a:xfrm>
                <a:off x="283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0" name="Arc 26">
                <a:extLst>
                  <a:ext uri="{FF2B5EF4-FFF2-40B4-BE49-F238E27FC236}">
                    <a16:creationId xmlns:a16="http://schemas.microsoft.com/office/drawing/2014/main" id="{EA457CF0-BE1B-4E3F-9D29-EB883DACAA40}"/>
                  </a:ext>
                </a:extLst>
              </p:cNvPr>
              <p:cNvSpPr>
                <a:spLocks/>
              </p:cNvSpPr>
              <p:nvPr/>
            </p:nvSpPr>
            <p:spPr bwMode="auto">
              <a:xfrm flipH="1">
                <a:off x="302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5771" name="Group 27">
              <a:extLst>
                <a:ext uri="{FF2B5EF4-FFF2-40B4-BE49-F238E27FC236}">
                  <a16:creationId xmlns:a16="http://schemas.microsoft.com/office/drawing/2014/main" id="{4F2036C9-D73D-47AC-85B1-2ADF681846DE}"/>
                </a:ext>
              </a:extLst>
            </p:cNvPr>
            <p:cNvGrpSpPr>
              <a:grpSpLocks/>
            </p:cNvGrpSpPr>
            <p:nvPr/>
          </p:nvGrpSpPr>
          <p:grpSpPr bwMode="auto">
            <a:xfrm>
              <a:off x="1872" y="3312"/>
              <a:ext cx="1536" cy="96"/>
              <a:chOff x="1680" y="3168"/>
              <a:chExt cx="1536" cy="96"/>
            </a:xfrm>
          </p:grpSpPr>
          <p:sp>
            <p:nvSpPr>
              <p:cNvPr id="1055772" name="Arc 28">
                <a:extLst>
                  <a:ext uri="{FF2B5EF4-FFF2-40B4-BE49-F238E27FC236}">
                    <a16:creationId xmlns:a16="http://schemas.microsoft.com/office/drawing/2014/main" id="{00BB9A61-B79A-4A76-909D-0787DE703E5A}"/>
                  </a:ext>
                </a:extLst>
              </p:cNvPr>
              <p:cNvSpPr>
                <a:spLocks/>
              </p:cNvSpPr>
              <p:nvPr/>
            </p:nvSpPr>
            <p:spPr bwMode="auto">
              <a:xfrm>
                <a:off x="168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3" name="Arc 29">
                <a:extLst>
                  <a:ext uri="{FF2B5EF4-FFF2-40B4-BE49-F238E27FC236}">
                    <a16:creationId xmlns:a16="http://schemas.microsoft.com/office/drawing/2014/main" id="{3ABD6CB2-FADE-49E5-9A69-AC6E84B55622}"/>
                  </a:ext>
                </a:extLst>
              </p:cNvPr>
              <p:cNvSpPr>
                <a:spLocks/>
              </p:cNvSpPr>
              <p:nvPr/>
            </p:nvSpPr>
            <p:spPr bwMode="auto">
              <a:xfrm flipH="1">
                <a:off x="187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4" name="Arc 30">
                <a:extLst>
                  <a:ext uri="{FF2B5EF4-FFF2-40B4-BE49-F238E27FC236}">
                    <a16:creationId xmlns:a16="http://schemas.microsoft.com/office/drawing/2014/main" id="{5472134B-C315-428D-8240-741C3BBEA2E3}"/>
                  </a:ext>
                </a:extLst>
              </p:cNvPr>
              <p:cNvSpPr>
                <a:spLocks/>
              </p:cNvSpPr>
              <p:nvPr/>
            </p:nvSpPr>
            <p:spPr bwMode="auto">
              <a:xfrm>
                <a:off x="206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5" name="Arc 31">
                <a:extLst>
                  <a:ext uri="{FF2B5EF4-FFF2-40B4-BE49-F238E27FC236}">
                    <a16:creationId xmlns:a16="http://schemas.microsoft.com/office/drawing/2014/main" id="{2CCE3D7A-1F03-493A-B025-E70873D488A0}"/>
                  </a:ext>
                </a:extLst>
              </p:cNvPr>
              <p:cNvSpPr>
                <a:spLocks/>
              </p:cNvSpPr>
              <p:nvPr/>
            </p:nvSpPr>
            <p:spPr bwMode="auto">
              <a:xfrm flipH="1">
                <a:off x="2256"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6" name="Arc 32">
                <a:extLst>
                  <a:ext uri="{FF2B5EF4-FFF2-40B4-BE49-F238E27FC236}">
                    <a16:creationId xmlns:a16="http://schemas.microsoft.com/office/drawing/2014/main" id="{E16BFF43-9B56-4060-A3C0-6C9B8A0D8353}"/>
                  </a:ext>
                </a:extLst>
              </p:cNvPr>
              <p:cNvSpPr>
                <a:spLocks/>
              </p:cNvSpPr>
              <p:nvPr/>
            </p:nvSpPr>
            <p:spPr bwMode="auto">
              <a:xfrm>
                <a:off x="2448"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7" name="Arc 33">
                <a:extLst>
                  <a:ext uri="{FF2B5EF4-FFF2-40B4-BE49-F238E27FC236}">
                    <a16:creationId xmlns:a16="http://schemas.microsoft.com/office/drawing/2014/main" id="{2E28C125-EDEB-4478-8EDB-07FF708CCE57}"/>
                  </a:ext>
                </a:extLst>
              </p:cNvPr>
              <p:cNvSpPr>
                <a:spLocks/>
              </p:cNvSpPr>
              <p:nvPr/>
            </p:nvSpPr>
            <p:spPr bwMode="auto">
              <a:xfrm flipH="1">
                <a:off x="264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8" name="Arc 34">
                <a:extLst>
                  <a:ext uri="{FF2B5EF4-FFF2-40B4-BE49-F238E27FC236}">
                    <a16:creationId xmlns:a16="http://schemas.microsoft.com/office/drawing/2014/main" id="{B2E47855-BEAB-4E12-B63F-57CD4D2B1A93}"/>
                  </a:ext>
                </a:extLst>
              </p:cNvPr>
              <p:cNvSpPr>
                <a:spLocks/>
              </p:cNvSpPr>
              <p:nvPr/>
            </p:nvSpPr>
            <p:spPr bwMode="auto">
              <a:xfrm>
                <a:off x="283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79" name="Arc 35">
                <a:extLst>
                  <a:ext uri="{FF2B5EF4-FFF2-40B4-BE49-F238E27FC236}">
                    <a16:creationId xmlns:a16="http://schemas.microsoft.com/office/drawing/2014/main" id="{ADD040E8-FCDD-4A15-98E9-29839262C200}"/>
                  </a:ext>
                </a:extLst>
              </p:cNvPr>
              <p:cNvSpPr>
                <a:spLocks/>
              </p:cNvSpPr>
              <p:nvPr/>
            </p:nvSpPr>
            <p:spPr bwMode="auto">
              <a:xfrm flipH="1">
                <a:off x="302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5780" name="Group 36">
              <a:extLst>
                <a:ext uri="{FF2B5EF4-FFF2-40B4-BE49-F238E27FC236}">
                  <a16:creationId xmlns:a16="http://schemas.microsoft.com/office/drawing/2014/main" id="{8B52EB4D-E155-4015-96CE-09326DD87151}"/>
                </a:ext>
              </a:extLst>
            </p:cNvPr>
            <p:cNvGrpSpPr>
              <a:grpSpLocks/>
            </p:cNvGrpSpPr>
            <p:nvPr/>
          </p:nvGrpSpPr>
          <p:grpSpPr bwMode="auto">
            <a:xfrm>
              <a:off x="3408" y="3312"/>
              <a:ext cx="1536" cy="96"/>
              <a:chOff x="1680" y="3168"/>
              <a:chExt cx="1536" cy="96"/>
            </a:xfrm>
          </p:grpSpPr>
          <p:sp>
            <p:nvSpPr>
              <p:cNvPr id="1055781" name="Arc 37">
                <a:extLst>
                  <a:ext uri="{FF2B5EF4-FFF2-40B4-BE49-F238E27FC236}">
                    <a16:creationId xmlns:a16="http://schemas.microsoft.com/office/drawing/2014/main" id="{9A39F35F-3C6C-4FA5-9388-6B4E5B92A00A}"/>
                  </a:ext>
                </a:extLst>
              </p:cNvPr>
              <p:cNvSpPr>
                <a:spLocks/>
              </p:cNvSpPr>
              <p:nvPr/>
            </p:nvSpPr>
            <p:spPr bwMode="auto">
              <a:xfrm>
                <a:off x="168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2" name="Arc 38">
                <a:extLst>
                  <a:ext uri="{FF2B5EF4-FFF2-40B4-BE49-F238E27FC236}">
                    <a16:creationId xmlns:a16="http://schemas.microsoft.com/office/drawing/2014/main" id="{4DCB4F2A-5B0D-4B5C-8C3D-75EA965B409A}"/>
                  </a:ext>
                </a:extLst>
              </p:cNvPr>
              <p:cNvSpPr>
                <a:spLocks/>
              </p:cNvSpPr>
              <p:nvPr/>
            </p:nvSpPr>
            <p:spPr bwMode="auto">
              <a:xfrm flipH="1">
                <a:off x="187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3" name="Arc 39">
                <a:extLst>
                  <a:ext uri="{FF2B5EF4-FFF2-40B4-BE49-F238E27FC236}">
                    <a16:creationId xmlns:a16="http://schemas.microsoft.com/office/drawing/2014/main" id="{25C7C174-DD7D-4AB7-9FFD-B14491ADD623}"/>
                  </a:ext>
                </a:extLst>
              </p:cNvPr>
              <p:cNvSpPr>
                <a:spLocks/>
              </p:cNvSpPr>
              <p:nvPr/>
            </p:nvSpPr>
            <p:spPr bwMode="auto">
              <a:xfrm>
                <a:off x="206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4" name="Arc 40">
                <a:extLst>
                  <a:ext uri="{FF2B5EF4-FFF2-40B4-BE49-F238E27FC236}">
                    <a16:creationId xmlns:a16="http://schemas.microsoft.com/office/drawing/2014/main" id="{5778F1C3-32E9-47A7-9205-F53815CDC1C0}"/>
                  </a:ext>
                </a:extLst>
              </p:cNvPr>
              <p:cNvSpPr>
                <a:spLocks/>
              </p:cNvSpPr>
              <p:nvPr/>
            </p:nvSpPr>
            <p:spPr bwMode="auto">
              <a:xfrm flipH="1">
                <a:off x="2256"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5" name="Arc 41">
                <a:extLst>
                  <a:ext uri="{FF2B5EF4-FFF2-40B4-BE49-F238E27FC236}">
                    <a16:creationId xmlns:a16="http://schemas.microsoft.com/office/drawing/2014/main" id="{D859E87E-0F70-4BAF-852E-CF092CCB7819}"/>
                  </a:ext>
                </a:extLst>
              </p:cNvPr>
              <p:cNvSpPr>
                <a:spLocks/>
              </p:cNvSpPr>
              <p:nvPr/>
            </p:nvSpPr>
            <p:spPr bwMode="auto">
              <a:xfrm>
                <a:off x="2448"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6" name="Arc 42">
                <a:extLst>
                  <a:ext uri="{FF2B5EF4-FFF2-40B4-BE49-F238E27FC236}">
                    <a16:creationId xmlns:a16="http://schemas.microsoft.com/office/drawing/2014/main" id="{B2B8075F-0B3E-44AA-9882-F62FE27ACD61}"/>
                  </a:ext>
                </a:extLst>
              </p:cNvPr>
              <p:cNvSpPr>
                <a:spLocks/>
              </p:cNvSpPr>
              <p:nvPr/>
            </p:nvSpPr>
            <p:spPr bwMode="auto">
              <a:xfrm flipH="1">
                <a:off x="2640"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7" name="Arc 43">
                <a:extLst>
                  <a:ext uri="{FF2B5EF4-FFF2-40B4-BE49-F238E27FC236}">
                    <a16:creationId xmlns:a16="http://schemas.microsoft.com/office/drawing/2014/main" id="{95588ADE-8323-4E97-B557-A8EDB14782B8}"/>
                  </a:ext>
                </a:extLst>
              </p:cNvPr>
              <p:cNvSpPr>
                <a:spLocks/>
              </p:cNvSpPr>
              <p:nvPr/>
            </p:nvSpPr>
            <p:spPr bwMode="auto">
              <a:xfrm>
                <a:off x="2832"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88" name="Arc 44">
                <a:extLst>
                  <a:ext uri="{FF2B5EF4-FFF2-40B4-BE49-F238E27FC236}">
                    <a16:creationId xmlns:a16="http://schemas.microsoft.com/office/drawing/2014/main" id="{9D01787E-B169-4957-BD5F-3336E4F041CF}"/>
                  </a:ext>
                </a:extLst>
              </p:cNvPr>
              <p:cNvSpPr>
                <a:spLocks/>
              </p:cNvSpPr>
              <p:nvPr/>
            </p:nvSpPr>
            <p:spPr bwMode="auto">
              <a:xfrm flipH="1">
                <a:off x="3024" y="3168"/>
                <a:ext cx="192"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99CCFF"/>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055789" name="Group 45">
            <a:extLst>
              <a:ext uri="{FF2B5EF4-FFF2-40B4-BE49-F238E27FC236}">
                <a16:creationId xmlns:a16="http://schemas.microsoft.com/office/drawing/2014/main" id="{2B31C2CF-A138-48AC-84D4-B0F173909C7D}"/>
              </a:ext>
            </a:extLst>
          </p:cNvPr>
          <p:cNvGrpSpPr>
            <a:grpSpLocks/>
          </p:cNvGrpSpPr>
          <p:nvPr/>
        </p:nvGrpSpPr>
        <p:grpSpPr bwMode="auto">
          <a:xfrm>
            <a:off x="4776788" y="3668713"/>
            <a:ext cx="1073150" cy="228600"/>
            <a:chOff x="2496" y="3312"/>
            <a:chExt cx="1008" cy="192"/>
          </a:xfrm>
        </p:grpSpPr>
        <p:sp>
          <p:nvSpPr>
            <p:cNvPr id="1055790" name="AutoShape 46">
              <a:extLst>
                <a:ext uri="{FF2B5EF4-FFF2-40B4-BE49-F238E27FC236}">
                  <a16:creationId xmlns:a16="http://schemas.microsoft.com/office/drawing/2014/main" id="{AAC64F77-CA80-4CED-A27D-A8EE98A970BF}"/>
                </a:ext>
              </a:extLst>
            </p:cNvPr>
            <p:cNvSpPr>
              <a:spLocks noChangeArrowheads="1"/>
            </p:cNvSpPr>
            <p:nvPr/>
          </p:nvSpPr>
          <p:spPr bwMode="auto">
            <a:xfrm>
              <a:off x="2496" y="3408"/>
              <a:ext cx="1008" cy="96"/>
            </a:xfrm>
            <a:custGeom>
              <a:avLst/>
              <a:gdLst>
                <a:gd name="G0" fmla="+- 1800 0 0"/>
                <a:gd name="G1" fmla="+- 21600 0 1800"/>
                <a:gd name="G2" fmla="*/ 1800 1 2"/>
                <a:gd name="G3" fmla="+- 21600 0 G2"/>
                <a:gd name="G4" fmla="+/ 1800 21600 2"/>
                <a:gd name="G5" fmla="+/ G1 0 2"/>
                <a:gd name="G6" fmla="*/ 21600 21600 1800"/>
                <a:gd name="G7" fmla="*/ G6 1 2"/>
                <a:gd name="G8" fmla="+- 21600 0 G7"/>
                <a:gd name="G9" fmla="*/ 21600 1 2"/>
                <a:gd name="G10" fmla="+- 1800 0 G9"/>
                <a:gd name="G11" fmla="?: G10 G8 0"/>
                <a:gd name="G12" fmla="?: G10 G7 21600"/>
                <a:gd name="T0" fmla="*/ 20700 w 21600"/>
                <a:gd name="T1" fmla="*/ 10800 h 21600"/>
                <a:gd name="T2" fmla="*/ 10800 w 21600"/>
                <a:gd name="T3" fmla="*/ 21600 h 21600"/>
                <a:gd name="T4" fmla="*/ 900 w 21600"/>
                <a:gd name="T5" fmla="*/ 10800 h 21600"/>
                <a:gd name="T6" fmla="*/ 10800 w 21600"/>
                <a:gd name="T7" fmla="*/ 0 h 21600"/>
                <a:gd name="T8" fmla="*/ 2700 w 21600"/>
                <a:gd name="T9" fmla="*/ 2700 h 21600"/>
                <a:gd name="T10" fmla="*/ 18900 w 21600"/>
                <a:gd name="T11" fmla="*/ 18900 h 21600"/>
              </a:gdLst>
              <a:ahLst/>
              <a:cxnLst>
                <a:cxn ang="0">
                  <a:pos x="T0" y="T1"/>
                </a:cxn>
                <a:cxn ang="0">
                  <a:pos x="T2" y="T3"/>
                </a:cxn>
                <a:cxn ang="0">
                  <a:pos x="T4" y="T5"/>
                </a:cxn>
                <a:cxn ang="0">
                  <a:pos x="T6" y="T7"/>
                </a:cxn>
              </a:cxnLst>
              <a:rect l="T8" t="T9" r="T10" b="T11"/>
              <a:pathLst>
                <a:path w="21600" h="21600">
                  <a:moveTo>
                    <a:pt x="0" y="0"/>
                  </a:moveTo>
                  <a:lnTo>
                    <a:pt x="1800" y="21600"/>
                  </a:lnTo>
                  <a:lnTo>
                    <a:pt x="19800" y="21600"/>
                  </a:lnTo>
                  <a:lnTo>
                    <a:pt x="21600" y="0"/>
                  </a:lnTo>
                  <a:close/>
                </a:path>
              </a:pathLst>
            </a:custGeom>
            <a:solidFill>
              <a:srgbClr val="0099CC"/>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791" name="Rectangle 47">
              <a:extLst>
                <a:ext uri="{FF2B5EF4-FFF2-40B4-BE49-F238E27FC236}">
                  <a16:creationId xmlns:a16="http://schemas.microsoft.com/office/drawing/2014/main" id="{B2A814D4-F59F-4D26-92F9-4EB22FAA5442}"/>
                </a:ext>
              </a:extLst>
            </p:cNvPr>
            <p:cNvSpPr>
              <a:spLocks noChangeArrowheads="1"/>
            </p:cNvSpPr>
            <p:nvPr/>
          </p:nvSpPr>
          <p:spPr bwMode="auto">
            <a:xfrm>
              <a:off x="3072" y="3312"/>
              <a:ext cx="288" cy="96"/>
            </a:xfrm>
            <a:prstGeom prst="rect">
              <a:avLst/>
            </a:prstGeom>
            <a:solidFill>
              <a:srgbClr val="0099CC"/>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5792" name="Text Box 48">
            <a:extLst>
              <a:ext uri="{FF2B5EF4-FFF2-40B4-BE49-F238E27FC236}">
                <a16:creationId xmlns:a16="http://schemas.microsoft.com/office/drawing/2014/main" id="{A45831B4-45FF-4675-8C7C-C660180A54A3}"/>
              </a:ext>
            </a:extLst>
          </p:cNvPr>
          <p:cNvSpPr txBox="1">
            <a:spLocks noChangeArrowheads="1"/>
          </p:cNvSpPr>
          <p:nvPr/>
        </p:nvSpPr>
        <p:spPr bwMode="auto">
          <a:xfrm>
            <a:off x="3944938" y="2474913"/>
            <a:ext cx="11414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latin typeface="黑体" panose="02010609060101010101" pitchFamily="49" charset="-122"/>
                <a:ea typeface="黑体" panose="02010609060101010101" pitchFamily="49" charset="-122"/>
              </a:rPr>
              <a:t>微波</a:t>
            </a:r>
          </a:p>
        </p:txBody>
      </p:sp>
      <p:sp>
        <p:nvSpPr>
          <p:cNvPr id="1055793" name="Text Box 49">
            <a:extLst>
              <a:ext uri="{FF2B5EF4-FFF2-40B4-BE49-F238E27FC236}">
                <a16:creationId xmlns:a16="http://schemas.microsoft.com/office/drawing/2014/main" id="{77A301D7-A3B8-4D63-96FA-B4A1191F01FD}"/>
              </a:ext>
            </a:extLst>
          </p:cNvPr>
          <p:cNvSpPr txBox="1">
            <a:spLocks noChangeArrowheads="1"/>
          </p:cNvSpPr>
          <p:nvPr/>
        </p:nvSpPr>
        <p:spPr bwMode="auto">
          <a:xfrm>
            <a:off x="1171575" y="3465513"/>
            <a:ext cx="10906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latin typeface="黑体" panose="02010609060101010101" pitchFamily="49" charset="-122"/>
                <a:ea typeface="黑体" panose="02010609060101010101" pitchFamily="49" charset="-122"/>
              </a:rPr>
              <a:t>甲电信局</a:t>
            </a:r>
          </a:p>
        </p:txBody>
      </p:sp>
      <p:sp>
        <p:nvSpPr>
          <p:cNvPr id="1055794" name="Text Box 50">
            <a:extLst>
              <a:ext uri="{FF2B5EF4-FFF2-40B4-BE49-F238E27FC236}">
                <a16:creationId xmlns:a16="http://schemas.microsoft.com/office/drawing/2014/main" id="{5D784AD9-E362-4CDC-AB73-E1805D2D849F}"/>
              </a:ext>
            </a:extLst>
          </p:cNvPr>
          <p:cNvSpPr txBox="1">
            <a:spLocks noChangeArrowheads="1"/>
          </p:cNvSpPr>
          <p:nvPr/>
        </p:nvSpPr>
        <p:spPr bwMode="auto">
          <a:xfrm>
            <a:off x="6978650" y="3389313"/>
            <a:ext cx="12334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latin typeface="黑体" panose="02010609060101010101" pitchFamily="49" charset="-122"/>
                <a:ea typeface="黑体" panose="02010609060101010101" pitchFamily="49" charset="-122"/>
              </a:rPr>
              <a:t>乙电信局</a:t>
            </a:r>
          </a:p>
        </p:txBody>
      </p:sp>
      <p:grpSp>
        <p:nvGrpSpPr>
          <p:cNvPr id="1055795" name="Group 51">
            <a:extLst>
              <a:ext uri="{FF2B5EF4-FFF2-40B4-BE49-F238E27FC236}">
                <a16:creationId xmlns:a16="http://schemas.microsoft.com/office/drawing/2014/main" id="{BD70BB0C-7694-403E-9A52-0B953A57D9E4}"/>
              </a:ext>
            </a:extLst>
          </p:cNvPr>
          <p:cNvGrpSpPr>
            <a:grpSpLocks/>
          </p:cNvGrpSpPr>
          <p:nvPr/>
        </p:nvGrpSpPr>
        <p:grpSpPr bwMode="auto">
          <a:xfrm>
            <a:off x="2795588" y="3097213"/>
            <a:ext cx="179387" cy="560387"/>
            <a:chOff x="1824" y="2496"/>
            <a:chExt cx="192" cy="672"/>
          </a:xfrm>
        </p:grpSpPr>
        <p:sp>
          <p:nvSpPr>
            <p:cNvPr id="1055796" name="Line 52">
              <a:extLst>
                <a:ext uri="{FF2B5EF4-FFF2-40B4-BE49-F238E27FC236}">
                  <a16:creationId xmlns:a16="http://schemas.microsoft.com/office/drawing/2014/main" id="{274FAC8F-4849-43C4-93DE-6109DE2FD95D}"/>
                </a:ext>
              </a:extLst>
            </p:cNvPr>
            <p:cNvSpPr>
              <a:spLocks noChangeShapeType="1"/>
            </p:cNvSpPr>
            <p:nvPr/>
          </p:nvSpPr>
          <p:spPr bwMode="auto">
            <a:xfrm>
              <a:off x="1920" y="2496"/>
              <a:ext cx="0" cy="67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797" name="Line 53">
              <a:extLst>
                <a:ext uri="{FF2B5EF4-FFF2-40B4-BE49-F238E27FC236}">
                  <a16:creationId xmlns:a16="http://schemas.microsoft.com/office/drawing/2014/main" id="{C63A76B8-030F-4C1F-88D1-AD7EA99DBA38}"/>
                </a:ext>
              </a:extLst>
            </p:cNvPr>
            <p:cNvSpPr>
              <a:spLocks noChangeShapeType="1"/>
            </p:cNvSpPr>
            <p:nvPr/>
          </p:nvSpPr>
          <p:spPr bwMode="auto">
            <a:xfrm flipV="1">
              <a:off x="1824" y="2544"/>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798" name="Line 54">
              <a:extLst>
                <a:ext uri="{FF2B5EF4-FFF2-40B4-BE49-F238E27FC236}">
                  <a16:creationId xmlns:a16="http://schemas.microsoft.com/office/drawing/2014/main" id="{AA8CE231-7EDE-44B9-9231-6F66438311CC}"/>
                </a:ext>
              </a:extLst>
            </p:cNvPr>
            <p:cNvSpPr>
              <a:spLocks noChangeShapeType="1"/>
            </p:cNvSpPr>
            <p:nvPr/>
          </p:nvSpPr>
          <p:spPr bwMode="auto">
            <a:xfrm flipV="1">
              <a:off x="1824" y="2592"/>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55799" name="Group 55">
            <a:extLst>
              <a:ext uri="{FF2B5EF4-FFF2-40B4-BE49-F238E27FC236}">
                <a16:creationId xmlns:a16="http://schemas.microsoft.com/office/drawing/2014/main" id="{3D4EACB6-5641-4B76-8BDD-3D9620324705}"/>
              </a:ext>
            </a:extLst>
          </p:cNvPr>
          <p:cNvGrpSpPr>
            <a:grpSpLocks/>
          </p:cNvGrpSpPr>
          <p:nvPr/>
        </p:nvGrpSpPr>
        <p:grpSpPr bwMode="auto">
          <a:xfrm>
            <a:off x="3538538" y="3021013"/>
            <a:ext cx="179387" cy="533400"/>
            <a:chOff x="1824" y="2496"/>
            <a:chExt cx="192" cy="672"/>
          </a:xfrm>
        </p:grpSpPr>
        <p:sp>
          <p:nvSpPr>
            <p:cNvPr id="1055800" name="Line 56">
              <a:extLst>
                <a:ext uri="{FF2B5EF4-FFF2-40B4-BE49-F238E27FC236}">
                  <a16:creationId xmlns:a16="http://schemas.microsoft.com/office/drawing/2014/main" id="{D5C9CC81-758C-4395-B3E1-E7D7915CC347}"/>
                </a:ext>
              </a:extLst>
            </p:cNvPr>
            <p:cNvSpPr>
              <a:spLocks noChangeShapeType="1"/>
            </p:cNvSpPr>
            <p:nvPr/>
          </p:nvSpPr>
          <p:spPr bwMode="auto">
            <a:xfrm>
              <a:off x="1920" y="2496"/>
              <a:ext cx="0" cy="67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01" name="Line 57">
              <a:extLst>
                <a:ext uri="{FF2B5EF4-FFF2-40B4-BE49-F238E27FC236}">
                  <a16:creationId xmlns:a16="http://schemas.microsoft.com/office/drawing/2014/main" id="{579A426E-AEF8-4EA5-A138-2796B3D4B4A9}"/>
                </a:ext>
              </a:extLst>
            </p:cNvPr>
            <p:cNvSpPr>
              <a:spLocks noChangeShapeType="1"/>
            </p:cNvSpPr>
            <p:nvPr/>
          </p:nvSpPr>
          <p:spPr bwMode="auto">
            <a:xfrm flipV="1">
              <a:off x="1824" y="2544"/>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02" name="Line 58">
              <a:extLst>
                <a:ext uri="{FF2B5EF4-FFF2-40B4-BE49-F238E27FC236}">
                  <a16:creationId xmlns:a16="http://schemas.microsoft.com/office/drawing/2014/main" id="{FCC6CBAD-AEAB-49F5-938C-F74BBA52BCDB}"/>
                </a:ext>
              </a:extLst>
            </p:cNvPr>
            <p:cNvSpPr>
              <a:spLocks noChangeShapeType="1"/>
            </p:cNvSpPr>
            <p:nvPr/>
          </p:nvSpPr>
          <p:spPr bwMode="auto">
            <a:xfrm flipV="1">
              <a:off x="1824" y="2592"/>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55803" name="Group 59">
            <a:extLst>
              <a:ext uri="{FF2B5EF4-FFF2-40B4-BE49-F238E27FC236}">
                <a16:creationId xmlns:a16="http://schemas.microsoft.com/office/drawing/2014/main" id="{B3656D13-D36B-4CDC-8353-3BCA538D2CF8}"/>
              </a:ext>
            </a:extLst>
          </p:cNvPr>
          <p:cNvGrpSpPr>
            <a:grpSpLocks/>
          </p:cNvGrpSpPr>
          <p:nvPr/>
        </p:nvGrpSpPr>
        <p:grpSpPr bwMode="auto">
          <a:xfrm>
            <a:off x="6276975" y="3084513"/>
            <a:ext cx="165100" cy="498475"/>
            <a:chOff x="1824" y="2496"/>
            <a:chExt cx="192" cy="672"/>
          </a:xfrm>
        </p:grpSpPr>
        <p:sp>
          <p:nvSpPr>
            <p:cNvPr id="1055804" name="Line 60">
              <a:extLst>
                <a:ext uri="{FF2B5EF4-FFF2-40B4-BE49-F238E27FC236}">
                  <a16:creationId xmlns:a16="http://schemas.microsoft.com/office/drawing/2014/main" id="{1FE39A56-FBB7-428B-8A8D-C8068B4003DD}"/>
                </a:ext>
              </a:extLst>
            </p:cNvPr>
            <p:cNvSpPr>
              <a:spLocks noChangeShapeType="1"/>
            </p:cNvSpPr>
            <p:nvPr/>
          </p:nvSpPr>
          <p:spPr bwMode="auto">
            <a:xfrm>
              <a:off x="1920" y="2496"/>
              <a:ext cx="0" cy="67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05" name="Line 61">
              <a:extLst>
                <a:ext uri="{FF2B5EF4-FFF2-40B4-BE49-F238E27FC236}">
                  <a16:creationId xmlns:a16="http://schemas.microsoft.com/office/drawing/2014/main" id="{4DB8D56F-D6E9-4BAC-8775-B058F897A537}"/>
                </a:ext>
              </a:extLst>
            </p:cNvPr>
            <p:cNvSpPr>
              <a:spLocks noChangeShapeType="1"/>
            </p:cNvSpPr>
            <p:nvPr/>
          </p:nvSpPr>
          <p:spPr bwMode="auto">
            <a:xfrm flipV="1">
              <a:off x="1824" y="2544"/>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06" name="Line 62">
              <a:extLst>
                <a:ext uri="{FF2B5EF4-FFF2-40B4-BE49-F238E27FC236}">
                  <a16:creationId xmlns:a16="http://schemas.microsoft.com/office/drawing/2014/main" id="{88365CD8-46CB-4FA3-8CAA-70223DF1648A}"/>
                </a:ext>
              </a:extLst>
            </p:cNvPr>
            <p:cNvSpPr>
              <a:spLocks noChangeShapeType="1"/>
            </p:cNvSpPr>
            <p:nvPr/>
          </p:nvSpPr>
          <p:spPr bwMode="auto">
            <a:xfrm flipV="1">
              <a:off x="1824" y="2592"/>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55807" name="Group 63">
            <a:extLst>
              <a:ext uri="{FF2B5EF4-FFF2-40B4-BE49-F238E27FC236}">
                <a16:creationId xmlns:a16="http://schemas.microsoft.com/office/drawing/2014/main" id="{EFA9666C-2958-4143-B4B1-7FB79F1F4DA9}"/>
              </a:ext>
            </a:extLst>
          </p:cNvPr>
          <p:cNvGrpSpPr>
            <a:grpSpLocks/>
          </p:cNvGrpSpPr>
          <p:nvPr/>
        </p:nvGrpSpPr>
        <p:grpSpPr bwMode="auto">
          <a:xfrm>
            <a:off x="5602288" y="2970213"/>
            <a:ext cx="204787" cy="485775"/>
            <a:chOff x="1824" y="2496"/>
            <a:chExt cx="192" cy="672"/>
          </a:xfrm>
        </p:grpSpPr>
        <p:sp>
          <p:nvSpPr>
            <p:cNvPr id="1055808" name="Line 64">
              <a:extLst>
                <a:ext uri="{FF2B5EF4-FFF2-40B4-BE49-F238E27FC236}">
                  <a16:creationId xmlns:a16="http://schemas.microsoft.com/office/drawing/2014/main" id="{34EF6A39-68BD-4209-AECB-F3DAB044E3C8}"/>
                </a:ext>
              </a:extLst>
            </p:cNvPr>
            <p:cNvSpPr>
              <a:spLocks noChangeShapeType="1"/>
            </p:cNvSpPr>
            <p:nvPr/>
          </p:nvSpPr>
          <p:spPr bwMode="auto">
            <a:xfrm>
              <a:off x="1920" y="2496"/>
              <a:ext cx="0" cy="67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09" name="Line 65">
              <a:extLst>
                <a:ext uri="{FF2B5EF4-FFF2-40B4-BE49-F238E27FC236}">
                  <a16:creationId xmlns:a16="http://schemas.microsoft.com/office/drawing/2014/main" id="{95F4DB31-ACAE-4A05-985F-81E23B9FA76F}"/>
                </a:ext>
              </a:extLst>
            </p:cNvPr>
            <p:cNvSpPr>
              <a:spLocks noChangeShapeType="1"/>
            </p:cNvSpPr>
            <p:nvPr/>
          </p:nvSpPr>
          <p:spPr bwMode="auto">
            <a:xfrm flipV="1">
              <a:off x="1824" y="2544"/>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0" name="Line 66">
              <a:extLst>
                <a:ext uri="{FF2B5EF4-FFF2-40B4-BE49-F238E27FC236}">
                  <a16:creationId xmlns:a16="http://schemas.microsoft.com/office/drawing/2014/main" id="{35C8FC15-B828-4E80-8B23-4B1C9FE897F7}"/>
                </a:ext>
              </a:extLst>
            </p:cNvPr>
            <p:cNvSpPr>
              <a:spLocks noChangeShapeType="1"/>
            </p:cNvSpPr>
            <p:nvPr/>
          </p:nvSpPr>
          <p:spPr bwMode="auto">
            <a:xfrm flipV="1">
              <a:off x="1824" y="2592"/>
              <a:ext cx="192" cy="48"/>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5811" name="Freeform 67">
            <a:extLst>
              <a:ext uri="{FF2B5EF4-FFF2-40B4-BE49-F238E27FC236}">
                <a16:creationId xmlns:a16="http://schemas.microsoft.com/office/drawing/2014/main" id="{270E6F17-93D4-4A79-8E9E-678C3130A8BE}"/>
              </a:ext>
            </a:extLst>
          </p:cNvPr>
          <p:cNvSpPr>
            <a:spLocks/>
          </p:cNvSpPr>
          <p:nvPr/>
        </p:nvSpPr>
        <p:spPr bwMode="auto">
          <a:xfrm>
            <a:off x="3043238" y="3097213"/>
            <a:ext cx="423862" cy="77787"/>
          </a:xfrm>
          <a:custGeom>
            <a:avLst/>
            <a:gdLst>
              <a:gd name="T0" fmla="*/ 0 w 246"/>
              <a:gd name="T1" fmla="*/ 30 h 49"/>
              <a:gd name="T2" fmla="*/ 96 w 246"/>
              <a:gd name="T3" fmla="*/ 48 h 49"/>
              <a:gd name="T4" fmla="*/ 186 w 246"/>
              <a:gd name="T5" fmla="*/ 36 h 49"/>
              <a:gd name="T6" fmla="*/ 246 w 246"/>
              <a:gd name="T7" fmla="*/ 0 h 49"/>
            </a:gdLst>
            <a:ahLst/>
            <a:cxnLst>
              <a:cxn ang="0">
                <a:pos x="T0" y="T1"/>
              </a:cxn>
              <a:cxn ang="0">
                <a:pos x="T2" y="T3"/>
              </a:cxn>
              <a:cxn ang="0">
                <a:pos x="T4" y="T5"/>
              </a:cxn>
              <a:cxn ang="0">
                <a:pos x="T6" y="T7"/>
              </a:cxn>
            </a:cxnLst>
            <a:rect l="0" t="0" r="r" b="b"/>
            <a:pathLst>
              <a:path w="246" h="49">
                <a:moveTo>
                  <a:pt x="0" y="30"/>
                </a:moveTo>
                <a:cubicBezTo>
                  <a:pt x="16" y="33"/>
                  <a:pt x="65" y="47"/>
                  <a:pt x="96" y="48"/>
                </a:cubicBezTo>
                <a:cubicBezTo>
                  <a:pt x="127" y="49"/>
                  <a:pt x="161" y="44"/>
                  <a:pt x="186" y="36"/>
                </a:cubicBezTo>
                <a:cubicBezTo>
                  <a:pt x="211" y="28"/>
                  <a:pt x="234" y="7"/>
                  <a:pt x="246" y="0"/>
                </a:cubicBez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2" name="Freeform 68">
            <a:extLst>
              <a:ext uri="{FF2B5EF4-FFF2-40B4-BE49-F238E27FC236}">
                <a16:creationId xmlns:a16="http://schemas.microsoft.com/office/drawing/2014/main" id="{6EA519E4-832D-451C-903B-E86CA5CC9904}"/>
              </a:ext>
            </a:extLst>
          </p:cNvPr>
          <p:cNvSpPr>
            <a:spLocks/>
          </p:cNvSpPr>
          <p:nvPr/>
        </p:nvSpPr>
        <p:spPr bwMode="auto">
          <a:xfrm flipH="1">
            <a:off x="5822950" y="3097213"/>
            <a:ext cx="422275" cy="77787"/>
          </a:xfrm>
          <a:custGeom>
            <a:avLst/>
            <a:gdLst>
              <a:gd name="T0" fmla="*/ 0 w 246"/>
              <a:gd name="T1" fmla="*/ 30 h 49"/>
              <a:gd name="T2" fmla="*/ 96 w 246"/>
              <a:gd name="T3" fmla="*/ 48 h 49"/>
              <a:gd name="T4" fmla="*/ 186 w 246"/>
              <a:gd name="T5" fmla="*/ 36 h 49"/>
              <a:gd name="T6" fmla="*/ 246 w 246"/>
              <a:gd name="T7" fmla="*/ 0 h 49"/>
            </a:gdLst>
            <a:ahLst/>
            <a:cxnLst>
              <a:cxn ang="0">
                <a:pos x="T0" y="T1"/>
              </a:cxn>
              <a:cxn ang="0">
                <a:pos x="T2" y="T3"/>
              </a:cxn>
              <a:cxn ang="0">
                <a:pos x="T4" y="T5"/>
              </a:cxn>
              <a:cxn ang="0">
                <a:pos x="T6" y="T7"/>
              </a:cxn>
            </a:cxnLst>
            <a:rect l="0" t="0" r="r" b="b"/>
            <a:pathLst>
              <a:path w="246" h="49">
                <a:moveTo>
                  <a:pt x="0" y="30"/>
                </a:moveTo>
                <a:cubicBezTo>
                  <a:pt x="16" y="33"/>
                  <a:pt x="65" y="47"/>
                  <a:pt x="96" y="48"/>
                </a:cubicBezTo>
                <a:cubicBezTo>
                  <a:pt x="127" y="49"/>
                  <a:pt x="161" y="44"/>
                  <a:pt x="186" y="36"/>
                </a:cubicBezTo>
                <a:cubicBezTo>
                  <a:pt x="211" y="28"/>
                  <a:pt x="234" y="7"/>
                  <a:pt x="246" y="0"/>
                </a:cubicBez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3" name="Freeform 69">
            <a:extLst>
              <a:ext uri="{FF2B5EF4-FFF2-40B4-BE49-F238E27FC236}">
                <a16:creationId xmlns:a16="http://schemas.microsoft.com/office/drawing/2014/main" id="{A0326DE4-F88E-41F3-A593-23ACCCE5512A}"/>
              </a:ext>
            </a:extLst>
          </p:cNvPr>
          <p:cNvSpPr>
            <a:spLocks/>
          </p:cNvSpPr>
          <p:nvPr/>
        </p:nvSpPr>
        <p:spPr bwMode="auto">
          <a:xfrm>
            <a:off x="3786188" y="3068638"/>
            <a:ext cx="515937" cy="76200"/>
          </a:xfrm>
          <a:custGeom>
            <a:avLst/>
            <a:gdLst>
              <a:gd name="T0" fmla="*/ 0 w 300"/>
              <a:gd name="T1" fmla="*/ 0 h 48"/>
              <a:gd name="T2" fmla="*/ 96 w 300"/>
              <a:gd name="T3" fmla="*/ 18 h 48"/>
              <a:gd name="T4" fmla="*/ 198 w 300"/>
              <a:gd name="T5" fmla="*/ 36 h 48"/>
              <a:gd name="T6" fmla="*/ 300 w 300"/>
              <a:gd name="T7" fmla="*/ 48 h 48"/>
            </a:gdLst>
            <a:ahLst/>
            <a:cxnLst>
              <a:cxn ang="0">
                <a:pos x="T0" y="T1"/>
              </a:cxn>
              <a:cxn ang="0">
                <a:pos x="T2" y="T3"/>
              </a:cxn>
              <a:cxn ang="0">
                <a:pos x="T4" y="T5"/>
              </a:cxn>
              <a:cxn ang="0">
                <a:pos x="T6" y="T7"/>
              </a:cxn>
            </a:cxnLst>
            <a:rect l="0" t="0" r="r" b="b"/>
            <a:pathLst>
              <a:path w="300" h="48">
                <a:moveTo>
                  <a:pt x="0" y="0"/>
                </a:moveTo>
                <a:cubicBezTo>
                  <a:pt x="16" y="3"/>
                  <a:pt x="63" y="12"/>
                  <a:pt x="96" y="18"/>
                </a:cubicBezTo>
                <a:cubicBezTo>
                  <a:pt x="129" y="24"/>
                  <a:pt x="164" y="31"/>
                  <a:pt x="198" y="36"/>
                </a:cubicBezTo>
                <a:cubicBezTo>
                  <a:pt x="232" y="41"/>
                  <a:pt x="279" y="46"/>
                  <a:pt x="300" y="48"/>
                </a:cubicBez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4" name="Freeform 70">
            <a:extLst>
              <a:ext uri="{FF2B5EF4-FFF2-40B4-BE49-F238E27FC236}">
                <a16:creationId xmlns:a16="http://schemas.microsoft.com/office/drawing/2014/main" id="{E244DB57-D839-430D-A6C0-C2DB583AF29D}"/>
              </a:ext>
            </a:extLst>
          </p:cNvPr>
          <p:cNvSpPr>
            <a:spLocks/>
          </p:cNvSpPr>
          <p:nvPr/>
        </p:nvSpPr>
        <p:spPr bwMode="auto">
          <a:xfrm>
            <a:off x="5003800" y="3078163"/>
            <a:ext cx="536575" cy="69850"/>
          </a:xfrm>
          <a:custGeom>
            <a:avLst/>
            <a:gdLst>
              <a:gd name="T0" fmla="*/ 312 w 312"/>
              <a:gd name="T1" fmla="*/ 0 h 44"/>
              <a:gd name="T2" fmla="*/ 204 w 312"/>
              <a:gd name="T3" fmla="*/ 30 h 44"/>
              <a:gd name="T4" fmla="*/ 96 w 312"/>
              <a:gd name="T5" fmla="*/ 42 h 44"/>
              <a:gd name="T6" fmla="*/ 0 w 312"/>
              <a:gd name="T7" fmla="*/ 42 h 44"/>
            </a:gdLst>
            <a:ahLst/>
            <a:cxnLst>
              <a:cxn ang="0">
                <a:pos x="T0" y="T1"/>
              </a:cxn>
              <a:cxn ang="0">
                <a:pos x="T2" y="T3"/>
              </a:cxn>
              <a:cxn ang="0">
                <a:pos x="T4" y="T5"/>
              </a:cxn>
              <a:cxn ang="0">
                <a:pos x="T6" y="T7"/>
              </a:cxn>
            </a:cxnLst>
            <a:rect l="0" t="0" r="r" b="b"/>
            <a:pathLst>
              <a:path w="312" h="44">
                <a:moveTo>
                  <a:pt x="312" y="0"/>
                </a:moveTo>
                <a:cubicBezTo>
                  <a:pt x="294" y="5"/>
                  <a:pt x="240" y="23"/>
                  <a:pt x="204" y="30"/>
                </a:cubicBezTo>
                <a:cubicBezTo>
                  <a:pt x="168" y="37"/>
                  <a:pt x="130" y="40"/>
                  <a:pt x="96" y="42"/>
                </a:cubicBezTo>
                <a:cubicBezTo>
                  <a:pt x="62" y="44"/>
                  <a:pt x="20" y="42"/>
                  <a:pt x="0" y="42"/>
                </a:cubicBez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5" name="Text Box 71">
            <a:extLst>
              <a:ext uri="{FF2B5EF4-FFF2-40B4-BE49-F238E27FC236}">
                <a16:creationId xmlns:a16="http://schemas.microsoft.com/office/drawing/2014/main" id="{B71313E5-B4BC-48B3-9DCA-9F8F297F3B92}"/>
              </a:ext>
            </a:extLst>
          </p:cNvPr>
          <p:cNvSpPr txBox="1">
            <a:spLocks noChangeArrowheads="1"/>
          </p:cNvSpPr>
          <p:nvPr/>
        </p:nvSpPr>
        <p:spPr bwMode="auto">
          <a:xfrm>
            <a:off x="4254500" y="2881313"/>
            <a:ext cx="990600"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ea typeface="宋体" panose="02010600030101010101" pitchFamily="2" charset="-122"/>
              </a:rPr>
              <a:t>… …</a:t>
            </a:r>
            <a:endParaRPr lang="zh-CN" altLang="en-US">
              <a:ea typeface="宋体" panose="02010600030101010101" pitchFamily="2" charset="-122"/>
            </a:endParaRPr>
          </a:p>
        </p:txBody>
      </p:sp>
      <p:sp>
        <p:nvSpPr>
          <p:cNvPr id="1055816" name="Line 72">
            <a:extLst>
              <a:ext uri="{FF2B5EF4-FFF2-40B4-BE49-F238E27FC236}">
                <a16:creationId xmlns:a16="http://schemas.microsoft.com/office/drawing/2014/main" id="{93F69550-8C17-4856-949E-01896BE2E380}"/>
              </a:ext>
            </a:extLst>
          </p:cNvPr>
          <p:cNvSpPr>
            <a:spLocks noChangeShapeType="1"/>
          </p:cNvSpPr>
          <p:nvPr/>
        </p:nvSpPr>
        <p:spPr bwMode="auto">
          <a:xfrm>
            <a:off x="979488" y="2932113"/>
            <a:ext cx="412750" cy="0"/>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7" name="Line 73">
            <a:extLst>
              <a:ext uri="{FF2B5EF4-FFF2-40B4-BE49-F238E27FC236}">
                <a16:creationId xmlns:a16="http://schemas.microsoft.com/office/drawing/2014/main" id="{DD1C2959-73D2-4D1D-8CBD-3485856B735E}"/>
              </a:ext>
            </a:extLst>
          </p:cNvPr>
          <p:cNvSpPr>
            <a:spLocks noChangeShapeType="1"/>
          </p:cNvSpPr>
          <p:nvPr/>
        </p:nvSpPr>
        <p:spPr bwMode="auto">
          <a:xfrm>
            <a:off x="7913688" y="2855913"/>
            <a:ext cx="330200" cy="0"/>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18" name="Text Box 74">
            <a:extLst>
              <a:ext uri="{FF2B5EF4-FFF2-40B4-BE49-F238E27FC236}">
                <a16:creationId xmlns:a16="http://schemas.microsoft.com/office/drawing/2014/main" id="{DADC583D-A31A-4FD3-9B69-8E05CFC669F7}"/>
              </a:ext>
            </a:extLst>
          </p:cNvPr>
          <p:cNvSpPr txBox="1">
            <a:spLocks noChangeArrowheads="1"/>
          </p:cNvSpPr>
          <p:nvPr/>
        </p:nvSpPr>
        <p:spPr bwMode="auto">
          <a:xfrm>
            <a:off x="3860800" y="3973513"/>
            <a:ext cx="13350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latin typeface="黑体" panose="02010609060101010101" pitchFamily="49" charset="-122"/>
                <a:ea typeface="黑体" panose="02010609060101010101" pitchFamily="49" charset="-122"/>
              </a:rPr>
              <a:t>海底电缆</a:t>
            </a:r>
          </a:p>
        </p:txBody>
      </p:sp>
      <p:grpSp>
        <p:nvGrpSpPr>
          <p:cNvPr id="1055819" name="Group 75">
            <a:extLst>
              <a:ext uri="{FF2B5EF4-FFF2-40B4-BE49-F238E27FC236}">
                <a16:creationId xmlns:a16="http://schemas.microsoft.com/office/drawing/2014/main" id="{D0B1C2D1-6B66-4B53-AA00-2ADB2106B605}"/>
              </a:ext>
            </a:extLst>
          </p:cNvPr>
          <p:cNvGrpSpPr>
            <a:grpSpLocks/>
          </p:cNvGrpSpPr>
          <p:nvPr/>
        </p:nvGrpSpPr>
        <p:grpSpPr bwMode="auto">
          <a:xfrm>
            <a:off x="2052638" y="1492250"/>
            <a:ext cx="1463675" cy="2417763"/>
            <a:chOff x="1429" y="1492"/>
            <a:chExt cx="851" cy="1523"/>
          </a:xfrm>
        </p:grpSpPr>
        <p:sp>
          <p:nvSpPr>
            <p:cNvPr id="1055820" name="Freeform 76">
              <a:extLst>
                <a:ext uri="{FF2B5EF4-FFF2-40B4-BE49-F238E27FC236}">
                  <a16:creationId xmlns:a16="http://schemas.microsoft.com/office/drawing/2014/main" id="{891F1ACF-6B76-43E0-A0DB-B9FF8CFF4384}"/>
                </a:ext>
              </a:extLst>
            </p:cNvPr>
            <p:cNvSpPr>
              <a:spLocks/>
            </p:cNvSpPr>
            <p:nvPr/>
          </p:nvSpPr>
          <p:spPr bwMode="auto">
            <a:xfrm rot="2198659">
              <a:off x="1940" y="1492"/>
              <a:ext cx="340" cy="588"/>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Lst>
              <a:ahLst/>
              <a:cxnLst>
                <a:cxn ang="0">
                  <a:pos x="T0" y="T1"/>
                </a:cxn>
                <a:cxn ang="0">
                  <a:pos x="T2" y="T3"/>
                </a:cxn>
                <a:cxn ang="0">
                  <a:pos x="T4" y="T5"/>
                </a:cxn>
                <a:cxn ang="0">
                  <a:pos x="T6" y="T7"/>
                </a:cxn>
                <a:cxn ang="0">
                  <a:pos x="T8" y="T9"/>
                </a:cxn>
                <a:cxn ang="0">
                  <a:pos x="T10" y="T11"/>
                </a:cxn>
                <a:cxn ang="0">
                  <a:pos x="T12" y="T13"/>
                </a:cxn>
              </a:cxnLst>
              <a:rect l="0" t="0" r="r" b="b"/>
              <a:pathLst>
                <a:path w="726" h="732">
                  <a:moveTo>
                    <a:pt x="0" y="732"/>
                  </a:moveTo>
                  <a:lnTo>
                    <a:pt x="372" y="198"/>
                  </a:lnTo>
                  <a:lnTo>
                    <a:pt x="390" y="336"/>
                  </a:lnTo>
                  <a:lnTo>
                    <a:pt x="726" y="0"/>
                  </a:lnTo>
                  <a:lnTo>
                    <a:pt x="342" y="528"/>
                  </a:lnTo>
                  <a:lnTo>
                    <a:pt x="318" y="408"/>
                  </a:lnTo>
                  <a:lnTo>
                    <a:pt x="6" y="720"/>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21" name="Line 77">
              <a:extLst>
                <a:ext uri="{FF2B5EF4-FFF2-40B4-BE49-F238E27FC236}">
                  <a16:creationId xmlns:a16="http://schemas.microsoft.com/office/drawing/2014/main" id="{B4D1EE28-0BBA-4A7F-8DB2-4AF46C0D3E0C}"/>
                </a:ext>
              </a:extLst>
            </p:cNvPr>
            <p:cNvSpPr>
              <a:spLocks noChangeShapeType="1"/>
            </p:cNvSpPr>
            <p:nvPr/>
          </p:nvSpPr>
          <p:spPr bwMode="auto">
            <a:xfrm flipV="1">
              <a:off x="1429" y="2148"/>
              <a:ext cx="481" cy="155"/>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22" name="Line 78">
              <a:extLst>
                <a:ext uri="{FF2B5EF4-FFF2-40B4-BE49-F238E27FC236}">
                  <a16:creationId xmlns:a16="http://schemas.microsoft.com/office/drawing/2014/main" id="{9059C1B5-18EB-4E98-8324-D96CBACDDFF2}"/>
                </a:ext>
              </a:extLst>
            </p:cNvPr>
            <p:cNvSpPr>
              <a:spLocks noChangeShapeType="1"/>
            </p:cNvSpPr>
            <p:nvPr/>
          </p:nvSpPr>
          <p:spPr bwMode="auto">
            <a:xfrm>
              <a:off x="1429" y="2447"/>
              <a:ext cx="384" cy="124"/>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23" name="Line 79">
              <a:extLst>
                <a:ext uri="{FF2B5EF4-FFF2-40B4-BE49-F238E27FC236}">
                  <a16:creationId xmlns:a16="http://schemas.microsoft.com/office/drawing/2014/main" id="{147E0CCB-B76C-430C-9A15-8BF33CAD14FE}"/>
                </a:ext>
              </a:extLst>
            </p:cNvPr>
            <p:cNvSpPr>
              <a:spLocks noChangeShapeType="1"/>
            </p:cNvSpPr>
            <p:nvPr/>
          </p:nvSpPr>
          <p:spPr bwMode="auto">
            <a:xfrm>
              <a:off x="1429" y="2591"/>
              <a:ext cx="450" cy="424"/>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24" name="Line 80">
              <a:extLst>
                <a:ext uri="{FF2B5EF4-FFF2-40B4-BE49-F238E27FC236}">
                  <a16:creationId xmlns:a16="http://schemas.microsoft.com/office/drawing/2014/main" id="{CC99DB7A-1988-4797-956C-DE99145D8C37}"/>
                </a:ext>
              </a:extLst>
            </p:cNvPr>
            <p:cNvSpPr>
              <a:spLocks noChangeShapeType="1"/>
            </p:cNvSpPr>
            <p:nvPr/>
          </p:nvSpPr>
          <p:spPr bwMode="auto">
            <a:xfrm flipH="1">
              <a:off x="1429" y="1932"/>
              <a:ext cx="325" cy="227"/>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5825" name="Freeform 81">
            <a:extLst>
              <a:ext uri="{FF2B5EF4-FFF2-40B4-BE49-F238E27FC236}">
                <a16:creationId xmlns:a16="http://schemas.microsoft.com/office/drawing/2014/main" id="{97F0EF76-59A4-4FC5-AE6B-06CDB01BE61B}"/>
              </a:ext>
            </a:extLst>
          </p:cNvPr>
          <p:cNvSpPr>
            <a:spLocks/>
          </p:cNvSpPr>
          <p:nvPr/>
        </p:nvSpPr>
        <p:spPr bwMode="auto">
          <a:xfrm>
            <a:off x="2878138" y="3884613"/>
            <a:ext cx="3414712" cy="457200"/>
          </a:xfrm>
          <a:custGeom>
            <a:avLst/>
            <a:gdLst>
              <a:gd name="T0" fmla="*/ 0 w 2016"/>
              <a:gd name="T1" fmla="*/ 48 h 392"/>
              <a:gd name="T2" fmla="*/ 144 w 2016"/>
              <a:gd name="T3" fmla="*/ 240 h 392"/>
              <a:gd name="T4" fmla="*/ 330 w 2016"/>
              <a:gd name="T5" fmla="*/ 354 h 392"/>
              <a:gd name="T6" fmla="*/ 570 w 2016"/>
              <a:gd name="T7" fmla="*/ 384 h 392"/>
              <a:gd name="T8" fmla="*/ 960 w 2016"/>
              <a:gd name="T9" fmla="*/ 384 h 392"/>
              <a:gd name="T10" fmla="*/ 1488 w 2016"/>
              <a:gd name="T11" fmla="*/ 384 h 392"/>
              <a:gd name="T12" fmla="*/ 1680 w 2016"/>
              <a:gd name="T13" fmla="*/ 336 h 392"/>
              <a:gd name="T14" fmla="*/ 1824 w 2016"/>
              <a:gd name="T15" fmla="*/ 240 h 392"/>
              <a:gd name="T16" fmla="*/ 1962 w 2016"/>
              <a:gd name="T17" fmla="*/ 90 h 392"/>
              <a:gd name="T18" fmla="*/ 2016 w 2016"/>
              <a:gd name="T1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6" h="392">
                <a:moveTo>
                  <a:pt x="0" y="48"/>
                </a:moveTo>
                <a:cubicBezTo>
                  <a:pt x="44" y="120"/>
                  <a:pt x="89" y="189"/>
                  <a:pt x="144" y="240"/>
                </a:cubicBezTo>
                <a:cubicBezTo>
                  <a:pt x="199" y="291"/>
                  <a:pt x="259" y="330"/>
                  <a:pt x="330" y="354"/>
                </a:cubicBezTo>
                <a:cubicBezTo>
                  <a:pt x="401" y="378"/>
                  <a:pt x="465" y="379"/>
                  <a:pt x="570" y="384"/>
                </a:cubicBezTo>
                <a:cubicBezTo>
                  <a:pt x="675" y="389"/>
                  <a:pt x="807" y="384"/>
                  <a:pt x="960" y="384"/>
                </a:cubicBezTo>
                <a:cubicBezTo>
                  <a:pt x="1113" y="384"/>
                  <a:pt x="1368" y="392"/>
                  <a:pt x="1488" y="384"/>
                </a:cubicBezTo>
                <a:cubicBezTo>
                  <a:pt x="1608" y="376"/>
                  <a:pt x="1624" y="360"/>
                  <a:pt x="1680" y="336"/>
                </a:cubicBezTo>
                <a:cubicBezTo>
                  <a:pt x="1736" y="312"/>
                  <a:pt x="1777" y="281"/>
                  <a:pt x="1824" y="240"/>
                </a:cubicBezTo>
                <a:cubicBezTo>
                  <a:pt x="1871" y="199"/>
                  <a:pt x="1930" y="130"/>
                  <a:pt x="1962" y="90"/>
                </a:cubicBezTo>
                <a:cubicBezTo>
                  <a:pt x="1994" y="50"/>
                  <a:pt x="2005" y="19"/>
                  <a:pt x="2016" y="0"/>
                </a:cubicBezTo>
              </a:path>
            </a:pathLst>
          </a:custGeom>
          <a:noFill/>
          <a:ln w="19050" cap="flat" cmpd="sng">
            <a:solidFill>
              <a:schemeClr val="bg2"/>
            </a:solidFill>
            <a:prstDash val="dash"/>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55826" name="Picture 82" descr="电信局">
            <a:extLst>
              <a:ext uri="{FF2B5EF4-FFF2-40B4-BE49-F238E27FC236}">
                <a16:creationId xmlns:a16="http://schemas.microsoft.com/office/drawing/2014/main" id="{1E540D7D-7924-40E6-ABFF-D9AC40371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1763713"/>
            <a:ext cx="4953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55827" name="Picture 83" descr="电信局">
            <a:extLst>
              <a:ext uri="{FF2B5EF4-FFF2-40B4-BE49-F238E27FC236}">
                <a16:creationId xmlns:a16="http://schemas.microsoft.com/office/drawing/2014/main" id="{45AE9FFC-25D9-474D-8378-5EC817717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838" y="1712913"/>
            <a:ext cx="4953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55828" name="Picture 84" descr="天线-4">
            <a:extLst>
              <a:ext uri="{FF2B5EF4-FFF2-40B4-BE49-F238E27FC236}">
                <a16:creationId xmlns:a16="http://schemas.microsoft.com/office/drawing/2014/main" id="{F49A78D2-61B0-44DF-9A9B-FB36CECAE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2288" y="2078038"/>
            <a:ext cx="484187" cy="777875"/>
          </a:xfrm>
          <a:prstGeom prst="rect">
            <a:avLst/>
          </a:prstGeom>
          <a:noFill/>
          <a:extLst>
            <a:ext uri="{909E8E84-426E-40DD-AFC4-6F175D3DCCD1}">
              <a14:hiddenFill xmlns:a14="http://schemas.microsoft.com/office/drawing/2010/main">
                <a:solidFill>
                  <a:srgbClr val="FFFFFF"/>
                </a:solidFill>
              </a14:hiddenFill>
            </a:ext>
          </a:extLst>
        </p:spPr>
      </p:pic>
      <p:pic>
        <p:nvPicPr>
          <p:cNvPr id="1055829" name="Picture 85" descr="天线-3">
            <a:extLst>
              <a:ext uri="{FF2B5EF4-FFF2-40B4-BE49-F238E27FC236}">
                <a16:creationId xmlns:a16="http://schemas.microsoft.com/office/drawing/2014/main" id="{2361ED7A-D3B1-41A8-9570-AC9F8EA530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238" y="2078038"/>
            <a:ext cx="484187" cy="777875"/>
          </a:xfrm>
          <a:prstGeom prst="rect">
            <a:avLst/>
          </a:prstGeom>
          <a:noFill/>
          <a:extLst>
            <a:ext uri="{909E8E84-426E-40DD-AFC4-6F175D3DCCD1}">
              <a14:hiddenFill xmlns:a14="http://schemas.microsoft.com/office/drawing/2010/main">
                <a:solidFill>
                  <a:srgbClr val="FFFFFF"/>
                </a:solidFill>
              </a14:hiddenFill>
            </a:ext>
          </a:extLst>
        </p:spPr>
      </p:pic>
      <p:pic>
        <p:nvPicPr>
          <p:cNvPr id="1055830" name="Picture 86" descr="卫星－3">
            <a:extLst>
              <a:ext uri="{FF2B5EF4-FFF2-40B4-BE49-F238E27FC236}">
                <a16:creationId xmlns:a16="http://schemas.microsoft.com/office/drawing/2014/main" id="{F9A77FCA-2941-4E7A-B8A1-62CB11D3F8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350" y="1323975"/>
            <a:ext cx="1403350" cy="568325"/>
          </a:xfrm>
          <a:prstGeom prst="rect">
            <a:avLst/>
          </a:prstGeom>
          <a:noFill/>
          <a:extLst>
            <a:ext uri="{909E8E84-426E-40DD-AFC4-6F175D3DCCD1}">
              <a14:hiddenFill xmlns:a14="http://schemas.microsoft.com/office/drawing/2010/main">
                <a:solidFill>
                  <a:srgbClr val="FFFFFF"/>
                </a:solidFill>
              </a14:hiddenFill>
            </a:ext>
          </a:extLst>
        </p:spPr>
      </p:pic>
      <p:grpSp>
        <p:nvGrpSpPr>
          <p:cNvPr id="1055831" name="Group 87">
            <a:extLst>
              <a:ext uri="{FF2B5EF4-FFF2-40B4-BE49-F238E27FC236}">
                <a16:creationId xmlns:a16="http://schemas.microsoft.com/office/drawing/2014/main" id="{4502E71D-B426-4BE9-A4AB-549E94FD9847}"/>
              </a:ext>
            </a:extLst>
          </p:cNvPr>
          <p:cNvGrpSpPr>
            <a:grpSpLocks/>
          </p:cNvGrpSpPr>
          <p:nvPr/>
        </p:nvGrpSpPr>
        <p:grpSpPr bwMode="auto">
          <a:xfrm flipH="1">
            <a:off x="5684838" y="1449388"/>
            <a:ext cx="1463675" cy="2417762"/>
            <a:chOff x="1429" y="1492"/>
            <a:chExt cx="851" cy="1523"/>
          </a:xfrm>
        </p:grpSpPr>
        <p:sp>
          <p:nvSpPr>
            <p:cNvPr id="1055832" name="Freeform 88">
              <a:extLst>
                <a:ext uri="{FF2B5EF4-FFF2-40B4-BE49-F238E27FC236}">
                  <a16:creationId xmlns:a16="http://schemas.microsoft.com/office/drawing/2014/main" id="{F47CDF48-CB48-4AF2-99F5-69AA1315ED43}"/>
                </a:ext>
              </a:extLst>
            </p:cNvPr>
            <p:cNvSpPr>
              <a:spLocks/>
            </p:cNvSpPr>
            <p:nvPr/>
          </p:nvSpPr>
          <p:spPr bwMode="auto">
            <a:xfrm rot="2198659">
              <a:off x="1940" y="1492"/>
              <a:ext cx="340" cy="588"/>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Lst>
              <a:ahLst/>
              <a:cxnLst>
                <a:cxn ang="0">
                  <a:pos x="T0" y="T1"/>
                </a:cxn>
                <a:cxn ang="0">
                  <a:pos x="T2" y="T3"/>
                </a:cxn>
                <a:cxn ang="0">
                  <a:pos x="T4" y="T5"/>
                </a:cxn>
                <a:cxn ang="0">
                  <a:pos x="T6" y="T7"/>
                </a:cxn>
                <a:cxn ang="0">
                  <a:pos x="T8" y="T9"/>
                </a:cxn>
                <a:cxn ang="0">
                  <a:pos x="T10" y="T11"/>
                </a:cxn>
                <a:cxn ang="0">
                  <a:pos x="T12" y="T13"/>
                </a:cxn>
              </a:cxnLst>
              <a:rect l="0" t="0" r="r" b="b"/>
              <a:pathLst>
                <a:path w="726" h="732">
                  <a:moveTo>
                    <a:pt x="0" y="732"/>
                  </a:moveTo>
                  <a:lnTo>
                    <a:pt x="372" y="198"/>
                  </a:lnTo>
                  <a:lnTo>
                    <a:pt x="390" y="336"/>
                  </a:lnTo>
                  <a:lnTo>
                    <a:pt x="726" y="0"/>
                  </a:lnTo>
                  <a:lnTo>
                    <a:pt x="342" y="528"/>
                  </a:lnTo>
                  <a:lnTo>
                    <a:pt x="318" y="408"/>
                  </a:lnTo>
                  <a:lnTo>
                    <a:pt x="6" y="720"/>
                  </a:lnTo>
                </a:path>
              </a:pathLst>
            </a:custGeom>
            <a:noFill/>
            <a:ln w="12700" cap="flat"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33" name="Line 89">
              <a:extLst>
                <a:ext uri="{FF2B5EF4-FFF2-40B4-BE49-F238E27FC236}">
                  <a16:creationId xmlns:a16="http://schemas.microsoft.com/office/drawing/2014/main" id="{751F965D-36EB-4575-B7A0-165B8F8B9E48}"/>
                </a:ext>
              </a:extLst>
            </p:cNvPr>
            <p:cNvSpPr>
              <a:spLocks noChangeShapeType="1"/>
            </p:cNvSpPr>
            <p:nvPr/>
          </p:nvSpPr>
          <p:spPr bwMode="auto">
            <a:xfrm flipV="1">
              <a:off x="1429" y="2148"/>
              <a:ext cx="481" cy="155"/>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34" name="Line 90">
              <a:extLst>
                <a:ext uri="{FF2B5EF4-FFF2-40B4-BE49-F238E27FC236}">
                  <a16:creationId xmlns:a16="http://schemas.microsoft.com/office/drawing/2014/main" id="{7E1F554C-01B8-4701-8096-CC8218A83E82}"/>
                </a:ext>
              </a:extLst>
            </p:cNvPr>
            <p:cNvSpPr>
              <a:spLocks noChangeShapeType="1"/>
            </p:cNvSpPr>
            <p:nvPr/>
          </p:nvSpPr>
          <p:spPr bwMode="auto">
            <a:xfrm>
              <a:off x="1429" y="2447"/>
              <a:ext cx="384" cy="124"/>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35" name="Line 91">
              <a:extLst>
                <a:ext uri="{FF2B5EF4-FFF2-40B4-BE49-F238E27FC236}">
                  <a16:creationId xmlns:a16="http://schemas.microsoft.com/office/drawing/2014/main" id="{4572C96D-1CDE-434F-89C9-979B287200A2}"/>
                </a:ext>
              </a:extLst>
            </p:cNvPr>
            <p:cNvSpPr>
              <a:spLocks noChangeShapeType="1"/>
            </p:cNvSpPr>
            <p:nvPr/>
          </p:nvSpPr>
          <p:spPr bwMode="auto">
            <a:xfrm>
              <a:off x="1429" y="2591"/>
              <a:ext cx="450" cy="424"/>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836" name="Line 92">
              <a:extLst>
                <a:ext uri="{FF2B5EF4-FFF2-40B4-BE49-F238E27FC236}">
                  <a16:creationId xmlns:a16="http://schemas.microsoft.com/office/drawing/2014/main" id="{CEC20511-9377-4207-8405-3E5CB07FE58B}"/>
                </a:ext>
              </a:extLst>
            </p:cNvPr>
            <p:cNvSpPr>
              <a:spLocks noChangeShapeType="1"/>
            </p:cNvSpPr>
            <p:nvPr/>
          </p:nvSpPr>
          <p:spPr bwMode="auto">
            <a:xfrm flipH="1">
              <a:off x="1429" y="1932"/>
              <a:ext cx="325" cy="227"/>
            </a:xfrm>
            <a:prstGeom prst="line">
              <a:avLst/>
            </a:prstGeom>
            <a:noFill/>
            <a:ln w="190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5837" name="Text Box 93">
            <a:extLst>
              <a:ext uri="{FF2B5EF4-FFF2-40B4-BE49-F238E27FC236}">
                <a16:creationId xmlns:a16="http://schemas.microsoft.com/office/drawing/2014/main" id="{703391A6-1B5B-4803-8FEA-F4EABD545B59}"/>
              </a:ext>
            </a:extLst>
          </p:cNvPr>
          <p:cNvSpPr txBox="1">
            <a:spLocks noChangeArrowheads="1"/>
          </p:cNvSpPr>
          <p:nvPr/>
        </p:nvSpPr>
        <p:spPr bwMode="auto">
          <a:xfrm>
            <a:off x="431800" y="4508500"/>
            <a:ext cx="4013200" cy="1739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a:effectLst>
                  <a:outerShdw blurRad="38100" dist="38100" dir="2700000" algn="tl">
                    <a:srgbClr val="C0C0C0"/>
                  </a:outerShdw>
                </a:effectLst>
                <a:ea typeface="黑体" panose="02010609060101010101" pitchFamily="49" charset="-122"/>
              </a:rPr>
              <a:t>电信的程控交换：</a:t>
            </a:r>
          </a:p>
          <a:p>
            <a:pPr lvl="1" algn="l">
              <a:spcBef>
                <a:spcPct val="5000"/>
              </a:spcBef>
              <a:buFontTx/>
              <a:buChar char="•"/>
            </a:pPr>
            <a:r>
              <a:rPr lang="zh-CN" altLang="en-US">
                <a:ea typeface="黑体" panose="02010609060101010101" pitchFamily="49" charset="-122"/>
              </a:rPr>
              <a:t> 提供线路、语音交换的服务</a:t>
            </a:r>
          </a:p>
          <a:p>
            <a:pPr lvl="1" algn="l">
              <a:spcBef>
                <a:spcPct val="5000"/>
              </a:spcBef>
              <a:buFontTx/>
              <a:buChar char="•"/>
            </a:pPr>
            <a:r>
              <a:rPr lang="zh-CN" altLang="en-US">
                <a:ea typeface="黑体" panose="02010609060101010101" pitchFamily="49" charset="-122"/>
              </a:rPr>
              <a:t> 用户不关心传输介质</a:t>
            </a:r>
          </a:p>
          <a:p>
            <a:pPr lvl="1" algn="l">
              <a:spcBef>
                <a:spcPct val="5000"/>
              </a:spcBef>
              <a:buFontTx/>
              <a:buChar char="•"/>
            </a:pPr>
            <a:r>
              <a:rPr lang="zh-CN" altLang="en-US">
                <a:ea typeface="黑体" panose="02010609060101010101" pitchFamily="49" charset="-122"/>
              </a:rPr>
              <a:t> 用户不知道是否加密、录音</a:t>
            </a:r>
          </a:p>
          <a:p>
            <a:pPr lvl="1" algn="l">
              <a:spcBef>
                <a:spcPct val="5000"/>
              </a:spcBef>
            </a:pPr>
            <a:r>
              <a:rPr lang="zh-CN" altLang="en-US">
                <a:ea typeface="黑体" panose="02010609060101010101" pitchFamily="49" charset="-122"/>
              </a:rPr>
              <a:t>   监听、呼叫转移等</a:t>
            </a:r>
          </a:p>
        </p:txBody>
      </p:sp>
      <p:sp>
        <p:nvSpPr>
          <p:cNvPr id="1055838" name="Text Box 94">
            <a:extLst>
              <a:ext uri="{FF2B5EF4-FFF2-40B4-BE49-F238E27FC236}">
                <a16:creationId xmlns:a16="http://schemas.microsoft.com/office/drawing/2014/main" id="{5C6468DE-A4BE-4542-AB84-470614DD5362}"/>
              </a:ext>
            </a:extLst>
          </p:cNvPr>
          <p:cNvSpPr txBox="1">
            <a:spLocks noChangeArrowheads="1"/>
          </p:cNvSpPr>
          <p:nvPr/>
        </p:nvSpPr>
        <p:spPr bwMode="auto">
          <a:xfrm>
            <a:off x="5130800" y="4521200"/>
            <a:ext cx="4013200" cy="17240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a:effectLst>
                  <a:outerShdw blurRad="38100" dist="38100" dir="2700000" algn="tl">
                    <a:srgbClr val="C0C0C0"/>
                  </a:outerShdw>
                </a:effectLst>
                <a:ea typeface="黑体" panose="02010609060101010101" pitchFamily="49" charset="-122"/>
              </a:rPr>
              <a:t>网络信息交换技术</a:t>
            </a:r>
            <a:r>
              <a:rPr lang="en-US" altLang="zh-CN" sz="2400">
                <a:effectLst>
                  <a:outerShdw blurRad="38100" dist="38100" dir="2700000" algn="tl">
                    <a:srgbClr val="C0C0C0"/>
                  </a:outerShdw>
                </a:effectLst>
                <a:ea typeface="黑体" panose="02010609060101010101" pitchFamily="49" charset="-122"/>
              </a:rPr>
              <a:t>(XML)</a:t>
            </a:r>
            <a:r>
              <a:rPr lang="zh-CN" altLang="en-US" sz="2400">
                <a:effectLst>
                  <a:outerShdw blurRad="38100" dist="38100" dir="2700000" algn="tl">
                    <a:srgbClr val="C0C0C0"/>
                  </a:outerShdw>
                </a:effectLst>
                <a:ea typeface="黑体" panose="02010609060101010101" pitchFamily="49" charset="-122"/>
              </a:rPr>
              <a:t>：</a:t>
            </a:r>
          </a:p>
          <a:p>
            <a:pPr lvl="1" algn="l">
              <a:spcBef>
                <a:spcPct val="5000"/>
              </a:spcBef>
              <a:buFontTx/>
              <a:buChar char="•"/>
            </a:pPr>
            <a:r>
              <a:rPr lang="zh-CN" altLang="en-US">
                <a:ea typeface="黑体" panose="02010609060101010101" pitchFamily="49" charset="-122"/>
              </a:rPr>
              <a:t> 提供信息交换与软件的服务</a:t>
            </a:r>
          </a:p>
          <a:p>
            <a:pPr lvl="1" algn="l">
              <a:spcBef>
                <a:spcPct val="5000"/>
              </a:spcBef>
              <a:buFontTx/>
              <a:buChar char="•"/>
            </a:pPr>
            <a:r>
              <a:rPr lang="zh-CN" altLang="en-US">
                <a:ea typeface="黑体" panose="02010609060101010101" pitchFamily="49" charset="-122"/>
              </a:rPr>
              <a:t> 对用户透明的通信协议</a:t>
            </a:r>
          </a:p>
          <a:p>
            <a:pPr lvl="1" algn="l">
              <a:spcBef>
                <a:spcPct val="5000"/>
              </a:spcBef>
              <a:buFontTx/>
              <a:buChar char="•"/>
            </a:pPr>
            <a:r>
              <a:rPr lang="zh-CN" altLang="en-US">
                <a:ea typeface="黑体" panose="02010609060101010101" pitchFamily="49" charset="-122"/>
              </a:rPr>
              <a:t> 透明的信息加密、备份容错、负载均衡</a:t>
            </a:r>
          </a:p>
        </p:txBody>
      </p:sp>
      <p:sp>
        <p:nvSpPr>
          <p:cNvPr id="1055839" name="AutoShape 95">
            <a:extLst>
              <a:ext uri="{FF2B5EF4-FFF2-40B4-BE49-F238E27FC236}">
                <a16:creationId xmlns:a16="http://schemas.microsoft.com/office/drawing/2014/main" id="{332D8C6F-C264-491E-AD22-EB4490D91D05}"/>
              </a:ext>
            </a:extLst>
          </p:cNvPr>
          <p:cNvSpPr>
            <a:spLocks noChangeArrowheads="1"/>
          </p:cNvSpPr>
          <p:nvPr/>
        </p:nvSpPr>
        <p:spPr bwMode="auto">
          <a:xfrm>
            <a:off x="3965575" y="4964113"/>
            <a:ext cx="1419225" cy="855662"/>
          </a:xfrm>
          <a:prstGeom prst="leftRightArrow">
            <a:avLst>
              <a:gd name="adj1" fmla="val 63269"/>
              <a:gd name="adj2" fmla="val 34747"/>
            </a:avLst>
          </a:prstGeom>
          <a:gradFill rotWithShape="0">
            <a:gsLst>
              <a:gs pos="0">
                <a:srgbClr val="EAEAEA">
                  <a:gamma/>
                  <a:shade val="75686"/>
                  <a:invGamma/>
                </a:srgbClr>
              </a:gs>
              <a:gs pos="50000">
                <a:srgbClr val="EAEAEA"/>
              </a:gs>
              <a:gs pos="100000">
                <a:srgbClr val="EAEAEA">
                  <a:gamma/>
                  <a:shade val="75686"/>
                  <a:invGamma/>
                </a:srgbClr>
              </a:gs>
            </a:gsLst>
            <a:lin ang="0" scaled="1"/>
          </a:gradFill>
          <a:ln w="12700">
            <a:solidFill>
              <a:schemeClr val="bg2"/>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840" name="Text Box 96">
            <a:extLst>
              <a:ext uri="{FF2B5EF4-FFF2-40B4-BE49-F238E27FC236}">
                <a16:creationId xmlns:a16="http://schemas.microsoft.com/office/drawing/2014/main" id="{EC6032D9-E829-4048-9D15-C708C224E02D}"/>
              </a:ext>
            </a:extLst>
          </p:cNvPr>
          <p:cNvSpPr txBox="1">
            <a:spLocks noChangeArrowheads="1"/>
          </p:cNvSpPr>
          <p:nvPr/>
        </p:nvSpPr>
        <p:spPr bwMode="auto">
          <a:xfrm>
            <a:off x="4046538" y="5197475"/>
            <a:ext cx="1420812"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600" b="1">
                <a:ea typeface="宋体" panose="02010600030101010101" pitchFamily="2" charset="-122"/>
              </a:rPr>
              <a:t>与电信的比较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a:extLst>
              <a:ext uri="{FF2B5EF4-FFF2-40B4-BE49-F238E27FC236}">
                <a16:creationId xmlns:a16="http://schemas.microsoft.com/office/drawing/2014/main" id="{7E881C1E-44C5-4415-9398-42331453CB69}"/>
              </a:ext>
            </a:extLst>
          </p:cNvPr>
          <p:cNvSpPr>
            <a:spLocks noGrp="1" noChangeArrowheads="1"/>
          </p:cNvSpPr>
          <p:nvPr>
            <p:ph type="title"/>
          </p:nvPr>
        </p:nvSpPr>
        <p:spPr/>
        <p:txBody>
          <a:bodyPr/>
          <a:lstStyle/>
          <a:p>
            <a:pPr algn="ctr"/>
            <a:r>
              <a:rPr lang="zh-CN" altLang="en-US">
                <a:solidFill>
                  <a:srgbClr val="FF3300"/>
                </a:solidFill>
              </a:rPr>
              <a:t>数据和程序共享平台（</a:t>
            </a:r>
            <a:r>
              <a:rPr lang="en-US" altLang="zh-CN">
                <a:solidFill>
                  <a:srgbClr val="FF3300"/>
                </a:solidFill>
              </a:rPr>
              <a:t>P2P</a:t>
            </a:r>
            <a:r>
              <a:rPr lang="zh-CN" altLang="en-US">
                <a:solidFill>
                  <a:srgbClr val="FF3300"/>
                </a:solidFill>
              </a:rPr>
              <a:t>）</a:t>
            </a:r>
          </a:p>
        </p:txBody>
      </p:sp>
      <p:pic>
        <p:nvPicPr>
          <p:cNvPr id="1050627" name="Picture 3" descr="30732152-2-300-camera+on-1">
            <a:extLst>
              <a:ext uri="{FF2B5EF4-FFF2-40B4-BE49-F238E27FC236}">
                <a16:creationId xmlns:a16="http://schemas.microsoft.com/office/drawing/2014/main" id="{C968ECD2-D1D3-4F4A-B220-2E8230518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19200"/>
            <a:ext cx="1241425" cy="1246188"/>
          </a:xfrm>
          <a:prstGeom prst="rect">
            <a:avLst/>
          </a:prstGeom>
          <a:noFill/>
          <a:extLst>
            <a:ext uri="{909E8E84-426E-40DD-AFC4-6F175D3DCCD1}">
              <a14:hiddenFill xmlns:a14="http://schemas.microsoft.com/office/drawing/2010/main">
                <a:solidFill>
                  <a:srgbClr val="FFFFFF"/>
                </a:solidFill>
              </a14:hiddenFill>
            </a:ext>
          </a:extLst>
        </p:spPr>
      </p:pic>
      <p:pic>
        <p:nvPicPr>
          <p:cNvPr id="1050628" name="Picture 4" descr="img_seriesimage_RZ">
            <a:extLst>
              <a:ext uri="{FF2B5EF4-FFF2-40B4-BE49-F238E27FC236}">
                <a16:creationId xmlns:a16="http://schemas.microsoft.com/office/drawing/2014/main" id="{10F6A968-8C17-44AF-A4A8-471D476A7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2603500"/>
            <a:ext cx="2119312" cy="1528763"/>
          </a:xfrm>
          <a:prstGeom prst="rect">
            <a:avLst/>
          </a:prstGeom>
          <a:noFill/>
          <a:extLst>
            <a:ext uri="{909E8E84-426E-40DD-AFC4-6F175D3DCCD1}">
              <a14:hiddenFill xmlns:a14="http://schemas.microsoft.com/office/drawing/2010/main">
                <a:solidFill>
                  <a:srgbClr val="FFFFFF"/>
                </a:solidFill>
              </a14:hiddenFill>
            </a:ext>
          </a:extLst>
        </p:spPr>
      </p:pic>
      <p:pic>
        <p:nvPicPr>
          <p:cNvPr id="1050629" name="Picture 5" descr="30422588-2-300-overview-1">
            <a:extLst>
              <a:ext uri="{FF2B5EF4-FFF2-40B4-BE49-F238E27FC236}">
                <a16:creationId xmlns:a16="http://schemas.microsoft.com/office/drawing/2014/main" id="{AEFDDEE0-897A-4834-8C15-BEBF7E8C71FF}"/>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6743700" y="3098800"/>
            <a:ext cx="1241425" cy="1246188"/>
          </a:xfrm>
          <a:prstGeom prst="rect">
            <a:avLst/>
          </a:prstGeom>
          <a:noFill/>
          <a:extLst>
            <a:ext uri="{909E8E84-426E-40DD-AFC4-6F175D3DCCD1}">
              <a14:hiddenFill xmlns:a14="http://schemas.microsoft.com/office/drawing/2010/main">
                <a:solidFill>
                  <a:srgbClr val="FFFFFF"/>
                </a:solidFill>
              </a14:hiddenFill>
            </a:ext>
          </a:extLst>
        </p:spPr>
      </p:pic>
      <p:pic>
        <p:nvPicPr>
          <p:cNvPr id="1050630" name="Picture 6" descr="21120743-2-300-overview-1">
            <a:extLst>
              <a:ext uri="{FF2B5EF4-FFF2-40B4-BE49-F238E27FC236}">
                <a16:creationId xmlns:a16="http://schemas.microsoft.com/office/drawing/2014/main" id="{44B5D9BF-8BEC-49F8-82E2-3DA8B0BD2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300" y="4813300"/>
            <a:ext cx="1444625" cy="1246188"/>
          </a:xfrm>
          <a:prstGeom prst="rect">
            <a:avLst/>
          </a:prstGeom>
          <a:noFill/>
          <a:extLst>
            <a:ext uri="{909E8E84-426E-40DD-AFC4-6F175D3DCCD1}">
              <a14:hiddenFill xmlns:a14="http://schemas.microsoft.com/office/drawing/2010/main">
                <a:solidFill>
                  <a:srgbClr val="FFFFFF"/>
                </a:solidFill>
              </a14:hiddenFill>
            </a:ext>
          </a:extLst>
        </p:spPr>
      </p:pic>
      <p:pic>
        <p:nvPicPr>
          <p:cNvPr id="1050631" name="Picture 7" descr="nb_hp_zv5025ap_1l">
            <a:extLst>
              <a:ext uri="{FF2B5EF4-FFF2-40B4-BE49-F238E27FC236}">
                <a16:creationId xmlns:a16="http://schemas.microsoft.com/office/drawing/2014/main" id="{24193CF5-C14E-4CF1-8A6E-B884997F0902}"/>
              </a:ext>
            </a:extLst>
          </p:cNvPr>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2019300" y="4721225"/>
            <a:ext cx="1389063" cy="1738313"/>
          </a:xfrm>
          <a:prstGeom prst="rect">
            <a:avLst/>
          </a:prstGeom>
          <a:noFill/>
          <a:extLst>
            <a:ext uri="{909E8E84-426E-40DD-AFC4-6F175D3DCCD1}">
              <a14:hiddenFill xmlns:a14="http://schemas.microsoft.com/office/drawing/2010/main">
                <a:solidFill>
                  <a:srgbClr val="FFFFFF"/>
                </a:solidFill>
              </a14:hiddenFill>
            </a:ext>
          </a:extLst>
        </p:spPr>
      </p:pic>
      <p:sp>
        <p:nvSpPr>
          <p:cNvPr id="1050632" name="Line 8">
            <a:extLst>
              <a:ext uri="{FF2B5EF4-FFF2-40B4-BE49-F238E27FC236}">
                <a16:creationId xmlns:a16="http://schemas.microsoft.com/office/drawing/2014/main" id="{208BA696-E20A-45D4-9E6A-7773EC4C931E}"/>
              </a:ext>
            </a:extLst>
          </p:cNvPr>
          <p:cNvSpPr>
            <a:spLocks noChangeShapeType="1"/>
          </p:cNvSpPr>
          <p:nvPr/>
        </p:nvSpPr>
        <p:spPr bwMode="auto">
          <a:xfrm flipV="1">
            <a:off x="2514600" y="2438400"/>
            <a:ext cx="1050925" cy="69056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3" name="Line 9">
            <a:extLst>
              <a:ext uri="{FF2B5EF4-FFF2-40B4-BE49-F238E27FC236}">
                <a16:creationId xmlns:a16="http://schemas.microsoft.com/office/drawing/2014/main" id="{95E0E2A0-EBC1-494E-9C10-50F463A88090}"/>
              </a:ext>
            </a:extLst>
          </p:cNvPr>
          <p:cNvSpPr>
            <a:spLocks noChangeShapeType="1"/>
          </p:cNvSpPr>
          <p:nvPr/>
        </p:nvSpPr>
        <p:spPr bwMode="auto">
          <a:xfrm flipV="1">
            <a:off x="2590800" y="3468688"/>
            <a:ext cx="3492500" cy="36512"/>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4" name="Line 10">
            <a:extLst>
              <a:ext uri="{FF2B5EF4-FFF2-40B4-BE49-F238E27FC236}">
                <a16:creationId xmlns:a16="http://schemas.microsoft.com/office/drawing/2014/main" id="{DF272DFB-0A69-403C-BB64-0B451531505F}"/>
              </a:ext>
            </a:extLst>
          </p:cNvPr>
          <p:cNvSpPr>
            <a:spLocks noChangeShapeType="1"/>
          </p:cNvSpPr>
          <p:nvPr/>
        </p:nvSpPr>
        <p:spPr bwMode="auto">
          <a:xfrm>
            <a:off x="4953000" y="2514600"/>
            <a:ext cx="1050925" cy="63341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5" name="Line 11">
            <a:extLst>
              <a:ext uri="{FF2B5EF4-FFF2-40B4-BE49-F238E27FC236}">
                <a16:creationId xmlns:a16="http://schemas.microsoft.com/office/drawing/2014/main" id="{52FB50E6-DDE0-465B-BD0F-72D2AFDF9EBF}"/>
              </a:ext>
            </a:extLst>
          </p:cNvPr>
          <p:cNvSpPr>
            <a:spLocks noChangeShapeType="1"/>
          </p:cNvSpPr>
          <p:nvPr/>
        </p:nvSpPr>
        <p:spPr bwMode="auto">
          <a:xfrm>
            <a:off x="3416300" y="5461000"/>
            <a:ext cx="1847850" cy="14288"/>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6" name="Line 12">
            <a:extLst>
              <a:ext uri="{FF2B5EF4-FFF2-40B4-BE49-F238E27FC236}">
                <a16:creationId xmlns:a16="http://schemas.microsoft.com/office/drawing/2014/main" id="{BF20DA31-BDA2-4A8C-8EFA-3196F60166EC}"/>
              </a:ext>
            </a:extLst>
          </p:cNvPr>
          <p:cNvSpPr>
            <a:spLocks noChangeShapeType="1"/>
          </p:cNvSpPr>
          <p:nvPr/>
        </p:nvSpPr>
        <p:spPr bwMode="auto">
          <a:xfrm flipV="1">
            <a:off x="5981700" y="3873500"/>
            <a:ext cx="458788" cy="89535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7" name="Line 13">
            <a:extLst>
              <a:ext uri="{FF2B5EF4-FFF2-40B4-BE49-F238E27FC236}">
                <a16:creationId xmlns:a16="http://schemas.microsoft.com/office/drawing/2014/main" id="{EBE46E0E-3164-44FB-9D12-69098307112F}"/>
              </a:ext>
            </a:extLst>
          </p:cNvPr>
          <p:cNvSpPr>
            <a:spLocks noChangeShapeType="1"/>
          </p:cNvSpPr>
          <p:nvPr/>
        </p:nvSpPr>
        <p:spPr bwMode="auto">
          <a:xfrm flipH="1">
            <a:off x="3263900" y="2514600"/>
            <a:ext cx="742950" cy="2484438"/>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8" name="Line 14">
            <a:extLst>
              <a:ext uri="{FF2B5EF4-FFF2-40B4-BE49-F238E27FC236}">
                <a16:creationId xmlns:a16="http://schemas.microsoft.com/office/drawing/2014/main" id="{508C9002-11D1-43D5-B28B-A87F8D1CFCC5}"/>
              </a:ext>
            </a:extLst>
          </p:cNvPr>
          <p:cNvSpPr>
            <a:spLocks noChangeShapeType="1"/>
          </p:cNvSpPr>
          <p:nvPr/>
        </p:nvSpPr>
        <p:spPr bwMode="auto">
          <a:xfrm>
            <a:off x="2514600" y="3962400"/>
            <a:ext cx="473075" cy="92075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39" name="Line 15">
            <a:extLst>
              <a:ext uri="{FF2B5EF4-FFF2-40B4-BE49-F238E27FC236}">
                <a16:creationId xmlns:a16="http://schemas.microsoft.com/office/drawing/2014/main" id="{732A6172-93B7-4A3F-A9B0-3EB47F2FBE23}"/>
              </a:ext>
            </a:extLst>
          </p:cNvPr>
          <p:cNvSpPr>
            <a:spLocks noChangeShapeType="1"/>
          </p:cNvSpPr>
          <p:nvPr/>
        </p:nvSpPr>
        <p:spPr bwMode="auto">
          <a:xfrm>
            <a:off x="4648200" y="2514600"/>
            <a:ext cx="838200" cy="2319338"/>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40" name="Line 16">
            <a:extLst>
              <a:ext uri="{FF2B5EF4-FFF2-40B4-BE49-F238E27FC236}">
                <a16:creationId xmlns:a16="http://schemas.microsoft.com/office/drawing/2014/main" id="{CA1F7DBB-34F8-4A8C-A44F-F9341518DAD4}"/>
              </a:ext>
            </a:extLst>
          </p:cNvPr>
          <p:cNvSpPr>
            <a:spLocks noChangeShapeType="1"/>
          </p:cNvSpPr>
          <p:nvPr/>
        </p:nvSpPr>
        <p:spPr bwMode="auto">
          <a:xfrm flipV="1">
            <a:off x="3403600" y="3644900"/>
            <a:ext cx="2770188" cy="1697038"/>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0641" name="Line 17">
            <a:extLst>
              <a:ext uri="{FF2B5EF4-FFF2-40B4-BE49-F238E27FC236}">
                <a16:creationId xmlns:a16="http://schemas.microsoft.com/office/drawing/2014/main" id="{6BD4B5CF-2CBF-42F1-9D79-8993C620606D}"/>
              </a:ext>
            </a:extLst>
          </p:cNvPr>
          <p:cNvSpPr>
            <a:spLocks noChangeShapeType="1"/>
          </p:cNvSpPr>
          <p:nvPr/>
        </p:nvSpPr>
        <p:spPr bwMode="auto">
          <a:xfrm>
            <a:off x="2590800" y="3733800"/>
            <a:ext cx="2749550" cy="1443038"/>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50644" name="Picture 20" descr="shuzi">
            <a:extLst>
              <a:ext uri="{FF2B5EF4-FFF2-40B4-BE49-F238E27FC236}">
                <a16:creationId xmlns:a16="http://schemas.microsoft.com/office/drawing/2014/main" id="{85359578-38D7-49C1-91AC-2DE6088CEBD1}"/>
              </a:ext>
            </a:extLst>
          </p:cNvPr>
          <p:cNvPicPr>
            <a:picLocks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a:xfrm>
            <a:off x="6015038" y="2360613"/>
            <a:ext cx="1812925" cy="180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a:extLst>
              <a:ext uri="{FF2B5EF4-FFF2-40B4-BE49-F238E27FC236}">
                <a16:creationId xmlns:a16="http://schemas.microsoft.com/office/drawing/2014/main" id="{011E89C2-D1A9-4787-BFF4-2BCACE995742}"/>
              </a:ext>
            </a:extLst>
          </p:cNvPr>
          <p:cNvSpPr>
            <a:spLocks noGrp="1" noChangeArrowheads="1"/>
          </p:cNvSpPr>
          <p:nvPr>
            <p:ph type="title"/>
          </p:nvPr>
        </p:nvSpPr>
        <p:spPr>
          <a:xfrm>
            <a:off x="674688" y="257175"/>
            <a:ext cx="7772400" cy="750888"/>
          </a:xfrm>
        </p:spPr>
        <p:txBody>
          <a:bodyPr/>
          <a:lstStyle/>
          <a:p>
            <a:pPr algn="ctr"/>
            <a:r>
              <a:rPr lang="zh-CN" altLang="en-US">
                <a:solidFill>
                  <a:srgbClr val="FF0000"/>
                </a:solidFill>
              </a:rPr>
              <a:t>构件运行环境对用户透明</a:t>
            </a:r>
          </a:p>
        </p:txBody>
      </p:sp>
      <p:sp>
        <p:nvSpPr>
          <p:cNvPr id="1030147" name="Rectangle 3">
            <a:extLst>
              <a:ext uri="{FF2B5EF4-FFF2-40B4-BE49-F238E27FC236}">
                <a16:creationId xmlns:a16="http://schemas.microsoft.com/office/drawing/2014/main" id="{09D83F4B-76CE-44CD-A78B-0AFF9D8F1609}"/>
              </a:ext>
            </a:extLst>
          </p:cNvPr>
          <p:cNvSpPr>
            <a:spLocks noChangeArrowheads="1"/>
          </p:cNvSpPr>
          <p:nvPr/>
        </p:nvSpPr>
        <p:spPr bwMode="auto">
          <a:xfrm>
            <a:off x="2719388" y="2028825"/>
            <a:ext cx="9144000" cy="0"/>
          </a:xfrm>
          <a:prstGeom prst="rect">
            <a:avLst/>
          </a:prstGeom>
          <a:noFill/>
          <a:ln>
            <a:noFill/>
          </a:ln>
          <a:effectLst/>
          <a:extLst>
            <a:ext uri="{909E8E84-426E-40DD-AFC4-6F175D3DCCD1}">
              <a14:hiddenFill xmlns:a14="http://schemas.microsoft.com/office/drawing/2010/main">
                <a:gradFill rotWithShape="0">
                  <a:gsLst>
                    <a:gs pos="0">
                      <a:srgbClr val="008000"/>
                    </a:gs>
                    <a:gs pos="100000">
                      <a:srgbClr val="008000">
                        <a:gamma/>
                        <a:shade val="40000"/>
                        <a:invGamma/>
                      </a:srgbClr>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30148" name="Rectangle 4">
            <a:extLst>
              <a:ext uri="{FF2B5EF4-FFF2-40B4-BE49-F238E27FC236}">
                <a16:creationId xmlns:a16="http://schemas.microsoft.com/office/drawing/2014/main" id="{6269EA69-8118-49A7-A46F-07C504778F2F}"/>
              </a:ext>
            </a:extLst>
          </p:cNvPr>
          <p:cNvSpPr>
            <a:spLocks noChangeArrowheads="1"/>
          </p:cNvSpPr>
          <p:nvPr/>
        </p:nvSpPr>
        <p:spPr bwMode="auto">
          <a:xfrm>
            <a:off x="1022350" y="2646363"/>
            <a:ext cx="1001713" cy="2178050"/>
          </a:xfrm>
          <a:prstGeom prst="rect">
            <a:avLst/>
          </a:prstGeom>
          <a:solidFill>
            <a:srgbClr val="FFFFFF"/>
          </a:solidFill>
          <a:ln w="14288">
            <a:solidFill>
              <a:srgbClr val="000000"/>
            </a:solidFill>
            <a:miter lim="800000"/>
            <a:headEnd/>
            <a:tailEnd/>
          </a:ln>
        </p:spPr>
        <p:txBody>
          <a:bodyPr/>
          <a:lstStyle/>
          <a:p>
            <a:endParaRPr lang="zh-CN" altLang="en-US"/>
          </a:p>
        </p:txBody>
      </p:sp>
      <p:sp>
        <p:nvSpPr>
          <p:cNvPr id="1030149" name="Rectangle 5">
            <a:extLst>
              <a:ext uri="{FF2B5EF4-FFF2-40B4-BE49-F238E27FC236}">
                <a16:creationId xmlns:a16="http://schemas.microsoft.com/office/drawing/2014/main" id="{7A7B91E4-BD8D-4B11-AB33-126273F900FA}"/>
              </a:ext>
            </a:extLst>
          </p:cNvPr>
          <p:cNvSpPr>
            <a:spLocks noChangeArrowheads="1"/>
          </p:cNvSpPr>
          <p:nvPr/>
        </p:nvSpPr>
        <p:spPr bwMode="auto">
          <a:xfrm>
            <a:off x="803275" y="2209800"/>
            <a:ext cx="1330325" cy="3065463"/>
          </a:xfrm>
          <a:prstGeom prst="rect">
            <a:avLst/>
          </a:prstGeom>
          <a:solidFill>
            <a:srgbClr val="6BB9FF"/>
          </a:solidFill>
          <a:ln w="14288">
            <a:solidFill>
              <a:srgbClr val="000000"/>
            </a:solidFill>
            <a:miter lim="800000"/>
            <a:headEnd/>
            <a:tailEnd/>
          </a:ln>
        </p:spPr>
        <p:txBody>
          <a:bodyPr/>
          <a:lstStyle/>
          <a:p>
            <a:endParaRPr lang="zh-CN" altLang="en-US"/>
          </a:p>
        </p:txBody>
      </p:sp>
      <p:sp>
        <p:nvSpPr>
          <p:cNvPr id="1030150" name="Rectangle 6">
            <a:extLst>
              <a:ext uri="{FF2B5EF4-FFF2-40B4-BE49-F238E27FC236}">
                <a16:creationId xmlns:a16="http://schemas.microsoft.com/office/drawing/2014/main" id="{6D3B8319-0C0D-42FE-B029-6C8B14B13A13}"/>
              </a:ext>
            </a:extLst>
          </p:cNvPr>
          <p:cNvSpPr>
            <a:spLocks noChangeArrowheads="1"/>
          </p:cNvSpPr>
          <p:nvPr/>
        </p:nvSpPr>
        <p:spPr bwMode="auto">
          <a:xfrm>
            <a:off x="2447925" y="2646363"/>
            <a:ext cx="1014413" cy="2178050"/>
          </a:xfrm>
          <a:prstGeom prst="rect">
            <a:avLst/>
          </a:prstGeom>
          <a:solidFill>
            <a:srgbClr val="FFFFFF"/>
          </a:solidFill>
          <a:ln w="14288">
            <a:solidFill>
              <a:srgbClr val="000000"/>
            </a:solidFill>
            <a:miter lim="800000"/>
            <a:headEnd/>
            <a:tailEnd/>
          </a:ln>
        </p:spPr>
        <p:txBody>
          <a:bodyPr/>
          <a:lstStyle/>
          <a:p>
            <a:endParaRPr lang="zh-CN" altLang="en-US"/>
          </a:p>
        </p:txBody>
      </p:sp>
      <p:sp>
        <p:nvSpPr>
          <p:cNvPr id="1030151" name="Rectangle 7">
            <a:extLst>
              <a:ext uri="{FF2B5EF4-FFF2-40B4-BE49-F238E27FC236}">
                <a16:creationId xmlns:a16="http://schemas.microsoft.com/office/drawing/2014/main" id="{A635B919-F059-43F7-BC26-9881AF117D29}"/>
              </a:ext>
            </a:extLst>
          </p:cNvPr>
          <p:cNvSpPr>
            <a:spLocks noChangeArrowheads="1"/>
          </p:cNvSpPr>
          <p:nvPr/>
        </p:nvSpPr>
        <p:spPr bwMode="auto">
          <a:xfrm>
            <a:off x="2338388" y="2209800"/>
            <a:ext cx="2413000" cy="3065463"/>
          </a:xfrm>
          <a:prstGeom prst="rect">
            <a:avLst/>
          </a:prstGeom>
          <a:solidFill>
            <a:srgbClr val="6BB9FF"/>
          </a:solidFill>
          <a:ln w="14288">
            <a:solidFill>
              <a:srgbClr val="000000"/>
            </a:solidFill>
            <a:miter lim="800000"/>
            <a:headEnd/>
            <a:tailEnd/>
          </a:ln>
        </p:spPr>
        <p:txBody>
          <a:bodyPr/>
          <a:lstStyle/>
          <a:p>
            <a:endParaRPr lang="zh-CN" altLang="en-US"/>
          </a:p>
        </p:txBody>
      </p:sp>
      <p:sp>
        <p:nvSpPr>
          <p:cNvPr id="1030152" name="Rectangle 8">
            <a:extLst>
              <a:ext uri="{FF2B5EF4-FFF2-40B4-BE49-F238E27FC236}">
                <a16:creationId xmlns:a16="http://schemas.microsoft.com/office/drawing/2014/main" id="{CEA5849E-5EDE-4997-89B5-73DA2BFB3DDF}"/>
              </a:ext>
            </a:extLst>
          </p:cNvPr>
          <p:cNvSpPr>
            <a:spLocks noChangeArrowheads="1"/>
          </p:cNvSpPr>
          <p:nvPr/>
        </p:nvSpPr>
        <p:spPr bwMode="auto">
          <a:xfrm>
            <a:off x="5067300" y="2646363"/>
            <a:ext cx="876300" cy="1322387"/>
          </a:xfrm>
          <a:prstGeom prst="rect">
            <a:avLst/>
          </a:prstGeom>
          <a:solidFill>
            <a:srgbClr val="FFFFFF"/>
          </a:solidFill>
          <a:ln w="14288">
            <a:solidFill>
              <a:srgbClr val="000000"/>
            </a:solidFill>
            <a:miter lim="800000"/>
            <a:headEnd/>
            <a:tailEnd/>
          </a:ln>
        </p:spPr>
        <p:txBody>
          <a:bodyPr/>
          <a:lstStyle/>
          <a:p>
            <a:endParaRPr lang="zh-CN" altLang="en-US"/>
          </a:p>
        </p:txBody>
      </p:sp>
      <p:sp>
        <p:nvSpPr>
          <p:cNvPr id="1030153" name="Rectangle 9">
            <a:extLst>
              <a:ext uri="{FF2B5EF4-FFF2-40B4-BE49-F238E27FC236}">
                <a16:creationId xmlns:a16="http://schemas.microsoft.com/office/drawing/2014/main" id="{3712EA95-693B-45E1-9FD5-BE5A063C9AE9}"/>
              </a:ext>
            </a:extLst>
          </p:cNvPr>
          <p:cNvSpPr>
            <a:spLocks noChangeArrowheads="1"/>
          </p:cNvSpPr>
          <p:nvPr/>
        </p:nvSpPr>
        <p:spPr bwMode="auto">
          <a:xfrm>
            <a:off x="4957763" y="2209800"/>
            <a:ext cx="1096962" cy="2116138"/>
          </a:xfrm>
          <a:prstGeom prst="rect">
            <a:avLst/>
          </a:prstGeom>
          <a:solidFill>
            <a:srgbClr val="6BB9FF"/>
          </a:solidFill>
          <a:ln w="14288">
            <a:solidFill>
              <a:srgbClr val="000000"/>
            </a:solidFill>
            <a:miter lim="800000"/>
            <a:headEnd/>
            <a:tailEnd/>
          </a:ln>
        </p:spPr>
        <p:txBody>
          <a:bodyPr/>
          <a:lstStyle/>
          <a:p>
            <a:endParaRPr lang="zh-CN" altLang="en-US"/>
          </a:p>
        </p:txBody>
      </p:sp>
      <p:sp>
        <p:nvSpPr>
          <p:cNvPr id="1030154" name="Rectangle 10">
            <a:extLst>
              <a:ext uri="{FF2B5EF4-FFF2-40B4-BE49-F238E27FC236}">
                <a16:creationId xmlns:a16="http://schemas.microsoft.com/office/drawing/2014/main" id="{CAB16C45-BFE7-4E2B-B272-931B9E725D5E}"/>
              </a:ext>
            </a:extLst>
          </p:cNvPr>
          <p:cNvSpPr>
            <a:spLocks noChangeArrowheads="1"/>
          </p:cNvSpPr>
          <p:nvPr/>
        </p:nvSpPr>
        <p:spPr bwMode="auto">
          <a:xfrm>
            <a:off x="5094288" y="4435475"/>
            <a:ext cx="3194050" cy="839788"/>
          </a:xfrm>
          <a:prstGeom prst="rect">
            <a:avLst/>
          </a:prstGeom>
          <a:solidFill>
            <a:srgbClr val="FFFFB7"/>
          </a:solidFill>
          <a:ln w="14288">
            <a:solidFill>
              <a:srgbClr val="000000"/>
            </a:solidFill>
            <a:miter lim="800000"/>
            <a:headEnd/>
            <a:tailEnd/>
          </a:ln>
        </p:spPr>
        <p:txBody>
          <a:bodyPr/>
          <a:lstStyle/>
          <a:p>
            <a:endParaRPr lang="zh-CN" altLang="en-US"/>
          </a:p>
        </p:txBody>
      </p:sp>
      <p:sp>
        <p:nvSpPr>
          <p:cNvPr id="1030155" name="Rectangle 11">
            <a:extLst>
              <a:ext uri="{FF2B5EF4-FFF2-40B4-BE49-F238E27FC236}">
                <a16:creationId xmlns:a16="http://schemas.microsoft.com/office/drawing/2014/main" id="{C9DE2201-6547-4175-A745-2E374CE3112F}"/>
              </a:ext>
            </a:extLst>
          </p:cNvPr>
          <p:cNvSpPr>
            <a:spLocks noChangeArrowheads="1"/>
          </p:cNvSpPr>
          <p:nvPr/>
        </p:nvSpPr>
        <p:spPr bwMode="auto">
          <a:xfrm>
            <a:off x="6519863" y="4900613"/>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内核</a:t>
            </a:r>
            <a:endParaRPr lang="zh-CN" altLang="en-US" sz="2800">
              <a:solidFill>
                <a:schemeClr val="tx1"/>
              </a:solidFill>
              <a:ea typeface="宋体" panose="02010600030101010101" pitchFamily="2" charset="-122"/>
            </a:endParaRPr>
          </a:p>
        </p:txBody>
      </p:sp>
      <p:sp>
        <p:nvSpPr>
          <p:cNvPr id="1030156" name="Rectangle 12">
            <a:extLst>
              <a:ext uri="{FF2B5EF4-FFF2-40B4-BE49-F238E27FC236}">
                <a16:creationId xmlns:a16="http://schemas.microsoft.com/office/drawing/2014/main" id="{C9346E72-3252-4D4B-8350-0B31FC2F1DAB}"/>
              </a:ext>
            </a:extLst>
          </p:cNvPr>
          <p:cNvSpPr>
            <a:spLocks noChangeArrowheads="1"/>
          </p:cNvSpPr>
          <p:nvPr/>
        </p:nvSpPr>
        <p:spPr bwMode="auto">
          <a:xfrm>
            <a:off x="6889750" y="4900613"/>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57" name="Rectangle 13">
            <a:extLst>
              <a:ext uri="{FF2B5EF4-FFF2-40B4-BE49-F238E27FC236}">
                <a16:creationId xmlns:a16="http://schemas.microsoft.com/office/drawing/2014/main" id="{0E276717-E975-47C7-B980-B3A74FD83424}"/>
              </a:ext>
            </a:extLst>
          </p:cNvPr>
          <p:cNvSpPr>
            <a:spLocks noChangeArrowheads="1"/>
          </p:cNvSpPr>
          <p:nvPr/>
        </p:nvSpPr>
        <p:spPr bwMode="auto">
          <a:xfrm>
            <a:off x="6164263" y="2209800"/>
            <a:ext cx="1095375" cy="2116138"/>
          </a:xfrm>
          <a:prstGeom prst="rect">
            <a:avLst/>
          </a:prstGeom>
          <a:solidFill>
            <a:srgbClr val="6BB9FF"/>
          </a:solidFill>
          <a:ln w="14288">
            <a:solidFill>
              <a:srgbClr val="000000"/>
            </a:solidFill>
            <a:miter lim="800000"/>
            <a:headEnd/>
            <a:tailEnd/>
          </a:ln>
        </p:spPr>
        <p:txBody>
          <a:bodyPr/>
          <a:lstStyle/>
          <a:p>
            <a:endParaRPr lang="zh-CN" altLang="en-US"/>
          </a:p>
        </p:txBody>
      </p:sp>
      <p:sp>
        <p:nvSpPr>
          <p:cNvPr id="1030158" name="Rectangle 14">
            <a:extLst>
              <a:ext uri="{FF2B5EF4-FFF2-40B4-BE49-F238E27FC236}">
                <a16:creationId xmlns:a16="http://schemas.microsoft.com/office/drawing/2014/main" id="{5E729C70-FCE5-4218-B8B7-D8CDDFA1D529}"/>
              </a:ext>
            </a:extLst>
          </p:cNvPr>
          <p:cNvSpPr>
            <a:spLocks noChangeArrowheads="1"/>
          </p:cNvSpPr>
          <p:nvPr/>
        </p:nvSpPr>
        <p:spPr bwMode="auto">
          <a:xfrm>
            <a:off x="6273800" y="2646363"/>
            <a:ext cx="890588" cy="132238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159" name="Rectangle 15">
            <a:extLst>
              <a:ext uri="{FF2B5EF4-FFF2-40B4-BE49-F238E27FC236}">
                <a16:creationId xmlns:a16="http://schemas.microsoft.com/office/drawing/2014/main" id="{5E27B667-1CA2-48C3-83F8-7936F7A0A59A}"/>
              </a:ext>
            </a:extLst>
          </p:cNvPr>
          <p:cNvSpPr>
            <a:spLocks noChangeArrowheads="1"/>
          </p:cNvSpPr>
          <p:nvPr/>
        </p:nvSpPr>
        <p:spPr bwMode="auto">
          <a:xfrm>
            <a:off x="7356475" y="2209800"/>
            <a:ext cx="1082675" cy="2116138"/>
          </a:xfrm>
          <a:prstGeom prst="rect">
            <a:avLst/>
          </a:prstGeom>
          <a:solidFill>
            <a:srgbClr val="6BB9FF"/>
          </a:solidFill>
          <a:ln w="14288">
            <a:solidFill>
              <a:srgbClr val="000000"/>
            </a:solidFill>
            <a:miter lim="800000"/>
            <a:headEnd/>
            <a:tailEnd/>
          </a:ln>
        </p:spPr>
        <p:txBody>
          <a:bodyPr/>
          <a:lstStyle/>
          <a:p>
            <a:endParaRPr lang="zh-CN" altLang="en-US"/>
          </a:p>
        </p:txBody>
      </p:sp>
      <p:sp>
        <p:nvSpPr>
          <p:cNvPr id="1030160" name="Rectangle 16">
            <a:extLst>
              <a:ext uri="{FF2B5EF4-FFF2-40B4-BE49-F238E27FC236}">
                <a16:creationId xmlns:a16="http://schemas.microsoft.com/office/drawing/2014/main" id="{7DE7D2A8-FBB6-4D22-A1ED-D4B3A2FE2ECF}"/>
              </a:ext>
            </a:extLst>
          </p:cNvPr>
          <p:cNvSpPr>
            <a:spLocks noChangeArrowheads="1"/>
          </p:cNvSpPr>
          <p:nvPr/>
        </p:nvSpPr>
        <p:spPr bwMode="auto">
          <a:xfrm>
            <a:off x="7466013" y="2646363"/>
            <a:ext cx="877887" cy="1322387"/>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161" name="Rectangle 17">
            <a:extLst>
              <a:ext uri="{FF2B5EF4-FFF2-40B4-BE49-F238E27FC236}">
                <a16:creationId xmlns:a16="http://schemas.microsoft.com/office/drawing/2014/main" id="{DB4056A4-1E08-44B4-8F3F-C6EB467ABBA9}"/>
              </a:ext>
            </a:extLst>
          </p:cNvPr>
          <p:cNvSpPr>
            <a:spLocks noChangeArrowheads="1"/>
          </p:cNvSpPr>
          <p:nvPr/>
        </p:nvSpPr>
        <p:spPr bwMode="auto">
          <a:xfrm>
            <a:off x="1131888" y="4202113"/>
            <a:ext cx="795337" cy="481012"/>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162" name="Rectangle 18">
            <a:extLst>
              <a:ext uri="{FF2B5EF4-FFF2-40B4-BE49-F238E27FC236}">
                <a16:creationId xmlns:a16="http://schemas.microsoft.com/office/drawing/2014/main" id="{E8DADB10-B908-451D-BDB0-15162CF1D13E}"/>
              </a:ext>
            </a:extLst>
          </p:cNvPr>
          <p:cNvSpPr>
            <a:spLocks noChangeArrowheads="1"/>
          </p:cNvSpPr>
          <p:nvPr/>
        </p:nvSpPr>
        <p:spPr bwMode="auto">
          <a:xfrm>
            <a:off x="1323975" y="432593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163" name="Rectangle 19">
            <a:extLst>
              <a:ext uri="{FF2B5EF4-FFF2-40B4-BE49-F238E27FC236}">
                <a16:creationId xmlns:a16="http://schemas.microsoft.com/office/drawing/2014/main" id="{BA67F021-A6D7-46C0-8EF0-322DB7488513}"/>
              </a:ext>
            </a:extLst>
          </p:cNvPr>
          <p:cNvSpPr>
            <a:spLocks noChangeArrowheads="1"/>
          </p:cNvSpPr>
          <p:nvPr/>
        </p:nvSpPr>
        <p:spPr bwMode="auto">
          <a:xfrm>
            <a:off x="1681163" y="43259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r>
              <a:rPr lang="en-US" altLang="zh-CN" sz="1600">
                <a:solidFill>
                  <a:srgbClr val="000000"/>
                </a:solidFill>
                <a:latin typeface="黑体" panose="02010609060101010101" pitchFamily="49" charset="-122"/>
                <a:ea typeface="黑体" panose="02010609060101010101" pitchFamily="49" charset="-122"/>
              </a:rPr>
              <a:t>B</a:t>
            </a:r>
            <a:endParaRPr lang="en-US" altLang="zh-CN" sz="2800">
              <a:solidFill>
                <a:schemeClr val="tx1"/>
              </a:solidFill>
              <a:ea typeface="宋体" panose="02010600030101010101" pitchFamily="2" charset="-122"/>
            </a:endParaRPr>
          </a:p>
        </p:txBody>
      </p:sp>
      <p:sp>
        <p:nvSpPr>
          <p:cNvPr id="1030164" name="Rectangle 20">
            <a:extLst>
              <a:ext uri="{FF2B5EF4-FFF2-40B4-BE49-F238E27FC236}">
                <a16:creationId xmlns:a16="http://schemas.microsoft.com/office/drawing/2014/main" id="{B57235BB-6E75-4C57-8978-EADA56160259}"/>
              </a:ext>
            </a:extLst>
          </p:cNvPr>
          <p:cNvSpPr>
            <a:spLocks noChangeArrowheads="1"/>
          </p:cNvSpPr>
          <p:nvPr/>
        </p:nvSpPr>
        <p:spPr bwMode="auto">
          <a:xfrm>
            <a:off x="1776413" y="43259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65" name="Rectangle 21">
            <a:extLst>
              <a:ext uri="{FF2B5EF4-FFF2-40B4-BE49-F238E27FC236}">
                <a16:creationId xmlns:a16="http://schemas.microsoft.com/office/drawing/2014/main" id="{ED3FB733-42CD-494D-8F81-994532D9AFC2}"/>
              </a:ext>
            </a:extLst>
          </p:cNvPr>
          <p:cNvSpPr>
            <a:spLocks noChangeArrowheads="1"/>
          </p:cNvSpPr>
          <p:nvPr/>
        </p:nvSpPr>
        <p:spPr bwMode="auto">
          <a:xfrm>
            <a:off x="1543050" y="46370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66" name="Rectangle 22">
            <a:extLst>
              <a:ext uri="{FF2B5EF4-FFF2-40B4-BE49-F238E27FC236}">
                <a16:creationId xmlns:a16="http://schemas.microsoft.com/office/drawing/2014/main" id="{E8F09942-C0B9-46E2-A04A-5C335AC3E8FF}"/>
              </a:ext>
            </a:extLst>
          </p:cNvPr>
          <p:cNvSpPr>
            <a:spLocks noChangeArrowheads="1"/>
          </p:cNvSpPr>
          <p:nvPr/>
        </p:nvSpPr>
        <p:spPr bwMode="auto">
          <a:xfrm>
            <a:off x="1131888" y="3579813"/>
            <a:ext cx="795337" cy="481012"/>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167" name="Rectangle 23">
            <a:extLst>
              <a:ext uri="{FF2B5EF4-FFF2-40B4-BE49-F238E27FC236}">
                <a16:creationId xmlns:a16="http://schemas.microsoft.com/office/drawing/2014/main" id="{633C7F8F-56DC-480C-B0D0-79746F71CE3A}"/>
              </a:ext>
            </a:extLst>
          </p:cNvPr>
          <p:cNvSpPr>
            <a:spLocks noChangeArrowheads="1"/>
          </p:cNvSpPr>
          <p:nvPr/>
        </p:nvSpPr>
        <p:spPr bwMode="auto">
          <a:xfrm>
            <a:off x="1323975" y="370363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168" name="Rectangle 24">
            <a:extLst>
              <a:ext uri="{FF2B5EF4-FFF2-40B4-BE49-F238E27FC236}">
                <a16:creationId xmlns:a16="http://schemas.microsoft.com/office/drawing/2014/main" id="{6A0FFBD3-5DF7-4051-8F7F-D81BE693EF6B}"/>
              </a:ext>
            </a:extLst>
          </p:cNvPr>
          <p:cNvSpPr>
            <a:spLocks noChangeArrowheads="1"/>
          </p:cNvSpPr>
          <p:nvPr/>
        </p:nvSpPr>
        <p:spPr bwMode="auto">
          <a:xfrm>
            <a:off x="1681163" y="37036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r>
              <a:rPr lang="en-US" altLang="zh-CN" sz="1600">
                <a:solidFill>
                  <a:srgbClr val="000000"/>
                </a:solidFill>
                <a:latin typeface="黑体" panose="02010609060101010101" pitchFamily="49" charset="-122"/>
                <a:ea typeface="黑体" panose="02010609060101010101" pitchFamily="49" charset="-122"/>
              </a:rPr>
              <a:t>A</a:t>
            </a:r>
            <a:endParaRPr lang="en-US" altLang="zh-CN" sz="2800">
              <a:solidFill>
                <a:schemeClr val="tx1"/>
              </a:solidFill>
              <a:ea typeface="宋体" panose="02010600030101010101" pitchFamily="2" charset="-122"/>
            </a:endParaRPr>
          </a:p>
        </p:txBody>
      </p:sp>
      <p:sp>
        <p:nvSpPr>
          <p:cNvPr id="1030169" name="Rectangle 25">
            <a:extLst>
              <a:ext uri="{FF2B5EF4-FFF2-40B4-BE49-F238E27FC236}">
                <a16:creationId xmlns:a16="http://schemas.microsoft.com/office/drawing/2014/main" id="{4668D6F6-0365-4D5A-B9AC-42C4822F053A}"/>
              </a:ext>
            </a:extLst>
          </p:cNvPr>
          <p:cNvSpPr>
            <a:spLocks noChangeArrowheads="1"/>
          </p:cNvSpPr>
          <p:nvPr/>
        </p:nvSpPr>
        <p:spPr bwMode="auto">
          <a:xfrm>
            <a:off x="1776413" y="37036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70" name="Rectangle 26">
            <a:extLst>
              <a:ext uri="{FF2B5EF4-FFF2-40B4-BE49-F238E27FC236}">
                <a16:creationId xmlns:a16="http://schemas.microsoft.com/office/drawing/2014/main" id="{16391B0B-A2C6-49FB-B560-C98FB01B0516}"/>
              </a:ext>
            </a:extLst>
          </p:cNvPr>
          <p:cNvSpPr>
            <a:spLocks noChangeArrowheads="1"/>
          </p:cNvSpPr>
          <p:nvPr/>
        </p:nvSpPr>
        <p:spPr bwMode="auto">
          <a:xfrm>
            <a:off x="1543050" y="40147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grpSp>
        <p:nvGrpSpPr>
          <p:cNvPr id="1030171" name="Group 27">
            <a:extLst>
              <a:ext uri="{FF2B5EF4-FFF2-40B4-BE49-F238E27FC236}">
                <a16:creationId xmlns:a16="http://schemas.microsoft.com/office/drawing/2014/main" id="{F5BC523F-F77E-4C0C-9830-F30A29464E86}"/>
              </a:ext>
            </a:extLst>
          </p:cNvPr>
          <p:cNvGrpSpPr>
            <a:grpSpLocks/>
          </p:cNvGrpSpPr>
          <p:nvPr/>
        </p:nvGrpSpPr>
        <p:grpSpPr bwMode="auto">
          <a:xfrm>
            <a:off x="912813" y="3081338"/>
            <a:ext cx="219075" cy="1446212"/>
            <a:chOff x="535" y="2128"/>
            <a:chExt cx="138" cy="911"/>
          </a:xfrm>
        </p:grpSpPr>
        <p:sp>
          <p:nvSpPr>
            <p:cNvPr id="1030172" name="Freeform 28">
              <a:extLst>
                <a:ext uri="{FF2B5EF4-FFF2-40B4-BE49-F238E27FC236}">
                  <a16:creationId xmlns:a16="http://schemas.microsoft.com/office/drawing/2014/main" id="{0622D993-714C-493D-8788-65E34AFE040E}"/>
                </a:ext>
              </a:extLst>
            </p:cNvPr>
            <p:cNvSpPr>
              <a:spLocks/>
            </p:cNvSpPr>
            <p:nvPr/>
          </p:nvSpPr>
          <p:spPr bwMode="auto">
            <a:xfrm>
              <a:off x="535" y="2128"/>
              <a:ext cx="138" cy="911"/>
            </a:xfrm>
            <a:custGeom>
              <a:avLst/>
              <a:gdLst>
                <a:gd name="T0" fmla="*/ 138 w 138"/>
                <a:gd name="T1" fmla="*/ 0 h 911"/>
                <a:gd name="T2" fmla="*/ 112 w 138"/>
                <a:gd name="T3" fmla="*/ 10 h 911"/>
                <a:gd name="T4" fmla="*/ 87 w 138"/>
                <a:gd name="T5" fmla="*/ 29 h 911"/>
                <a:gd name="T6" fmla="*/ 61 w 138"/>
                <a:gd name="T7" fmla="*/ 69 h 911"/>
                <a:gd name="T8" fmla="*/ 43 w 138"/>
                <a:gd name="T9" fmla="*/ 118 h 911"/>
                <a:gd name="T10" fmla="*/ 26 w 138"/>
                <a:gd name="T11" fmla="*/ 176 h 911"/>
                <a:gd name="T12" fmla="*/ 9 w 138"/>
                <a:gd name="T13" fmla="*/ 245 h 911"/>
                <a:gd name="T14" fmla="*/ 0 w 138"/>
                <a:gd name="T15" fmla="*/ 402 h 911"/>
                <a:gd name="T16" fmla="*/ 0 w 138"/>
                <a:gd name="T17" fmla="*/ 441 h 911"/>
                <a:gd name="T18" fmla="*/ 9 w 138"/>
                <a:gd name="T19" fmla="*/ 559 h 911"/>
                <a:gd name="T20" fmla="*/ 26 w 138"/>
                <a:gd name="T21" fmla="*/ 676 h 911"/>
                <a:gd name="T22" fmla="*/ 52 w 138"/>
                <a:gd name="T23" fmla="*/ 764 h 911"/>
                <a:gd name="T24" fmla="*/ 87 w 138"/>
                <a:gd name="T25" fmla="*/ 823 h 911"/>
                <a:gd name="T26" fmla="*/ 87 w 138"/>
                <a:gd name="T27" fmla="*/ 911 h 911"/>
                <a:gd name="T28" fmla="*/ 138 w 138"/>
                <a:gd name="T29" fmla="*/ 823 h 911"/>
                <a:gd name="T30" fmla="*/ 87 w 138"/>
                <a:gd name="T31" fmla="*/ 686 h 911"/>
                <a:gd name="T32" fmla="*/ 87 w 138"/>
                <a:gd name="T33" fmla="*/ 774 h 911"/>
                <a:gd name="T34" fmla="*/ 52 w 138"/>
                <a:gd name="T35" fmla="*/ 715 h 911"/>
                <a:gd name="T36" fmla="*/ 26 w 138"/>
                <a:gd name="T37" fmla="*/ 637 h 911"/>
                <a:gd name="T38" fmla="*/ 9 w 138"/>
                <a:gd name="T39" fmla="*/ 539 h 911"/>
                <a:gd name="T40" fmla="*/ 0 w 138"/>
                <a:gd name="T41" fmla="*/ 421 h 911"/>
                <a:gd name="T42" fmla="*/ 0 w 138"/>
                <a:gd name="T43" fmla="*/ 421 h 911"/>
                <a:gd name="T44" fmla="*/ 9 w 138"/>
                <a:gd name="T45" fmla="*/ 274 h 911"/>
                <a:gd name="T46" fmla="*/ 26 w 138"/>
                <a:gd name="T47" fmla="*/ 206 h 911"/>
                <a:gd name="T48" fmla="*/ 43 w 138"/>
                <a:gd name="T49" fmla="*/ 147 h 911"/>
                <a:gd name="T50" fmla="*/ 61 w 138"/>
                <a:gd name="T51" fmla="*/ 108 h 911"/>
                <a:gd name="T52" fmla="*/ 87 w 138"/>
                <a:gd name="T53" fmla="*/ 69 h 911"/>
                <a:gd name="T54" fmla="*/ 112 w 138"/>
                <a:gd name="T55" fmla="*/ 49 h 911"/>
                <a:gd name="T56" fmla="*/ 138 w 138"/>
                <a:gd name="T57" fmla="*/ 39 h 911"/>
                <a:gd name="T58" fmla="*/ 138 w 138"/>
                <a:gd name="T59"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8" h="911">
                  <a:moveTo>
                    <a:pt x="138" y="0"/>
                  </a:moveTo>
                  <a:lnTo>
                    <a:pt x="112" y="10"/>
                  </a:lnTo>
                  <a:lnTo>
                    <a:pt x="87" y="29"/>
                  </a:lnTo>
                  <a:lnTo>
                    <a:pt x="61" y="69"/>
                  </a:lnTo>
                  <a:lnTo>
                    <a:pt x="43" y="118"/>
                  </a:lnTo>
                  <a:lnTo>
                    <a:pt x="26" y="176"/>
                  </a:lnTo>
                  <a:lnTo>
                    <a:pt x="9" y="245"/>
                  </a:lnTo>
                  <a:lnTo>
                    <a:pt x="0" y="402"/>
                  </a:lnTo>
                  <a:lnTo>
                    <a:pt x="0" y="441"/>
                  </a:lnTo>
                  <a:lnTo>
                    <a:pt x="9" y="559"/>
                  </a:lnTo>
                  <a:lnTo>
                    <a:pt x="26" y="676"/>
                  </a:lnTo>
                  <a:lnTo>
                    <a:pt x="52" y="764"/>
                  </a:lnTo>
                  <a:lnTo>
                    <a:pt x="87" y="823"/>
                  </a:lnTo>
                  <a:lnTo>
                    <a:pt x="87" y="911"/>
                  </a:lnTo>
                  <a:lnTo>
                    <a:pt x="138" y="823"/>
                  </a:lnTo>
                  <a:lnTo>
                    <a:pt x="87" y="686"/>
                  </a:lnTo>
                  <a:lnTo>
                    <a:pt x="87" y="774"/>
                  </a:lnTo>
                  <a:lnTo>
                    <a:pt x="52" y="715"/>
                  </a:lnTo>
                  <a:lnTo>
                    <a:pt x="26" y="637"/>
                  </a:lnTo>
                  <a:lnTo>
                    <a:pt x="9" y="539"/>
                  </a:lnTo>
                  <a:lnTo>
                    <a:pt x="0" y="421"/>
                  </a:lnTo>
                  <a:lnTo>
                    <a:pt x="0" y="421"/>
                  </a:lnTo>
                  <a:lnTo>
                    <a:pt x="9" y="274"/>
                  </a:lnTo>
                  <a:lnTo>
                    <a:pt x="26" y="206"/>
                  </a:lnTo>
                  <a:lnTo>
                    <a:pt x="43" y="147"/>
                  </a:lnTo>
                  <a:lnTo>
                    <a:pt x="61" y="108"/>
                  </a:lnTo>
                  <a:lnTo>
                    <a:pt x="87" y="69"/>
                  </a:lnTo>
                  <a:lnTo>
                    <a:pt x="112" y="49"/>
                  </a:lnTo>
                  <a:lnTo>
                    <a:pt x="138" y="39"/>
                  </a:lnTo>
                  <a:lnTo>
                    <a:pt x="138"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173" name="Freeform 29">
              <a:extLst>
                <a:ext uri="{FF2B5EF4-FFF2-40B4-BE49-F238E27FC236}">
                  <a16:creationId xmlns:a16="http://schemas.microsoft.com/office/drawing/2014/main" id="{AF627A51-37FD-41A4-A101-A2649D247529}"/>
                </a:ext>
              </a:extLst>
            </p:cNvPr>
            <p:cNvSpPr>
              <a:spLocks/>
            </p:cNvSpPr>
            <p:nvPr/>
          </p:nvSpPr>
          <p:spPr bwMode="auto">
            <a:xfrm>
              <a:off x="535" y="2128"/>
              <a:ext cx="138" cy="421"/>
            </a:xfrm>
            <a:custGeom>
              <a:avLst/>
              <a:gdLst>
                <a:gd name="T0" fmla="*/ 138 w 138"/>
                <a:gd name="T1" fmla="*/ 0 h 421"/>
                <a:gd name="T2" fmla="*/ 112 w 138"/>
                <a:gd name="T3" fmla="*/ 10 h 421"/>
                <a:gd name="T4" fmla="*/ 87 w 138"/>
                <a:gd name="T5" fmla="*/ 29 h 421"/>
                <a:gd name="T6" fmla="*/ 61 w 138"/>
                <a:gd name="T7" fmla="*/ 69 h 421"/>
                <a:gd name="T8" fmla="*/ 43 w 138"/>
                <a:gd name="T9" fmla="*/ 118 h 421"/>
                <a:gd name="T10" fmla="*/ 26 w 138"/>
                <a:gd name="T11" fmla="*/ 176 h 421"/>
                <a:gd name="T12" fmla="*/ 9 w 138"/>
                <a:gd name="T13" fmla="*/ 245 h 421"/>
                <a:gd name="T14" fmla="*/ 0 w 138"/>
                <a:gd name="T15" fmla="*/ 402 h 421"/>
                <a:gd name="T16" fmla="*/ 0 w 138"/>
                <a:gd name="T17" fmla="*/ 412 h 421"/>
                <a:gd name="T18" fmla="*/ 0 w 138"/>
                <a:gd name="T19" fmla="*/ 421 h 421"/>
                <a:gd name="T20" fmla="*/ 0 w 138"/>
                <a:gd name="T21" fmla="*/ 421 h 421"/>
                <a:gd name="T22" fmla="*/ 9 w 138"/>
                <a:gd name="T23" fmla="*/ 274 h 421"/>
                <a:gd name="T24" fmla="*/ 26 w 138"/>
                <a:gd name="T25" fmla="*/ 206 h 421"/>
                <a:gd name="T26" fmla="*/ 43 w 138"/>
                <a:gd name="T27" fmla="*/ 147 h 421"/>
                <a:gd name="T28" fmla="*/ 61 w 138"/>
                <a:gd name="T29" fmla="*/ 108 h 421"/>
                <a:gd name="T30" fmla="*/ 87 w 138"/>
                <a:gd name="T31" fmla="*/ 69 h 421"/>
                <a:gd name="T32" fmla="*/ 112 w 138"/>
                <a:gd name="T33" fmla="*/ 49 h 421"/>
                <a:gd name="T34" fmla="*/ 138 w 138"/>
                <a:gd name="T35" fmla="*/ 39 h 421"/>
                <a:gd name="T36" fmla="*/ 138 w 138"/>
                <a:gd name="T3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421">
                  <a:moveTo>
                    <a:pt x="138" y="0"/>
                  </a:moveTo>
                  <a:lnTo>
                    <a:pt x="112" y="10"/>
                  </a:lnTo>
                  <a:lnTo>
                    <a:pt x="87" y="29"/>
                  </a:lnTo>
                  <a:lnTo>
                    <a:pt x="61" y="69"/>
                  </a:lnTo>
                  <a:lnTo>
                    <a:pt x="43" y="118"/>
                  </a:lnTo>
                  <a:lnTo>
                    <a:pt x="26" y="176"/>
                  </a:lnTo>
                  <a:lnTo>
                    <a:pt x="9" y="245"/>
                  </a:lnTo>
                  <a:lnTo>
                    <a:pt x="0" y="402"/>
                  </a:lnTo>
                  <a:lnTo>
                    <a:pt x="0" y="412"/>
                  </a:lnTo>
                  <a:lnTo>
                    <a:pt x="0" y="421"/>
                  </a:lnTo>
                  <a:lnTo>
                    <a:pt x="0" y="421"/>
                  </a:lnTo>
                  <a:lnTo>
                    <a:pt x="9" y="274"/>
                  </a:lnTo>
                  <a:lnTo>
                    <a:pt x="26" y="206"/>
                  </a:lnTo>
                  <a:lnTo>
                    <a:pt x="43" y="147"/>
                  </a:lnTo>
                  <a:lnTo>
                    <a:pt x="61" y="108"/>
                  </a:lnTo>
                  <a:lnTo>
                    <a:pt x="87" y="69"/>
                  </a:lnTo>
                  <a:lnTo>
                    <a:pt x="112" y="49"/>
                  </a:lnTo>
                  <a:lnTo>
                    <a:pt x="138" y="39"/>
                  </a:lnTo>
                  <a:lnTo>
                    <a:pt x="138" y="0"/>
                  </a:lnTo>
                  <a:close/>
                </a:path>
              </a:pathLst>
            </a:custGeom>
            <a:solidFill>
              <a:srgbClr val="7BA4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174" name="Freeform 30">
              <a:extLst>
                <a:ext uri="{FF2B5EF4-FFF2-40B4-BE49-F238E27FC236}">
                  <a16:creationId xmlns:a16="http://schemas.microsoft.com/office/drawing/2014/main" id="{0BAFD3C6-243E-42E7-9592-93D527C134A5}"/>
                </a:ext>
              </a:extLst>
            </p:cNvPr>
            <p:cNvSpPr>
              <a:spLocks/>
            </p:cNvSpPr>
            <p:nvPr/>
          </p:nvSpPr>
          <p:spPr bwMode="auto">
            <a:xfrm>
              <a:off x="535" y="2128"/>
              <a:ext cx="138" cy="911"/>
            </a:xfrm>
            <a:custGeom>
              <a:avLst/>
              <a:gdLst>
                <a:gd name="T0" fmla="*/ 138 w 138"/>
                <a:gd name="T1" fmla="*/ 0 h 911"/>
                <a:gd name="T2" fmla="*/ 112 w 138"/>
                <a:gd name="T3" fmla="*/ 10 h 911"/>
                <a:gd name="T4" fmla="*/ 87 w 138"/>
                <a:gd name="T5" fmla="*/ 29 h 911"/>
                <a:gd name="T6" fmla="*/ 61 w 138"/>
                <a:gd name="T7" fmla="*/ 69 h 911"/>
                <a:gd name="T8" fmla="*/ 43 w 138"/>
                <a:gd name="T9" fmla="*/ 118 h 911"/>
                <a:gd name="T10" fmla="*/ 26 w 138"/>
                <a:gd name="T11" fmla="*/ 176 h 911"/>
                <a:gd name="T12" fmla="*/ 9 w 138"/>
                <a:gd name="T13" fmla="*/ 245 h 911"/>
                <a:gd name="T14" fmla="*/ 0 w 138"/>
                <a:gd name="T15" fmla="*/ 402 h 911"/>
                <a:gd name="T16" fmla="*/ 0 w 138"/>
                <a:gd name="T17" fmla="*/ 441 h 911"/>
                <a:gd name="T18" fmla="*/ 9 w 138"/>
                <a:gd name="T19" fmla="*/ 559 h 911"/>
                <a:gd name="T20" fmla="*/ 26 w 138"/>
                <a:gd name="T21" fmla="*/ 676 h 911"/>
                <a:gd name="T22" fmla="*/ 52 w 138"/>
                <a:gd name="T23" fmla="*/ 764 h 911"/>
                <a:gd name="T24" fmla="*/ 87 w 138"/>
                <a:gd name="T25" fmla="*/ 823 h 911"/>
                <a:gd name="T26" fmla="*/ 87 w 138"/>
                <a:gd name="T27" fmla="*/ 911 h 911"/>
                <a:gd name="T28" fmla="*/ 138 w 138"/>
                <a:gd name="T29" fmla="*/ 823 h 911"/>
                <a:gd name="T30" fmla="*/ 87 w 138"/>
                <a:gd name="T31" fmla="*/ 686 h 911"/>
                <a:gd name="T32" fmla="*/ 87 w 138"/>
                <a:gd name="T33" fmla="*/ 774 h 911"/>
                <a:gd name="T34" fmla="*/ 52 w 138"/>
                <a:gd name="T35" fmla="*/ 715 h 911"/>
                <a:gd name="T36" fmla="*/ 26 w 138"/>
                <a:gd name="T37" fmla="*/ 637 h 911"/>
                <a:gd name="T38" fmla="*/ 9 w 138"/>
                <a:gd name="T39" fmla="*/ 539 h 911"/>
                <a:gd name="T40" fmla="*/ 0 w 138"/>
                <a:gd name="T41" fmla="*/ 421 h 911"/>
                <a:gd name="T42" fmla="*/ 0 w 138"/>
                <a:gd name="T43" fmla="*/ 421 h 911"/>
                <a:gd name="T44" fmla="*/ 9 w 138"/>
                <a:gd name="T45" fmla="*/ 274 h 911"/>
                <a:gd name="T46" fmla="*/ 26 w 138"/>
                <a:gd name="T47" fmla="*/ 206 h 911"/>
                <a:gd name="T48" fmla="*/ 43 w 138"/>
                <a:gd name="T49" fmla="*/ 147 h 911"/>
                <a:gd name="T50" fmla="*/ 61 w 138"/>
                <a:gd name="T51" fmla="*/ 108 h 911"/>
                <a:gd name="T52" fmla="*/ 87 w 138"/>
                <a:gd name="T53" fmla="*/ 69 h 911"/>
                <a:gd name="T54" fmla="*/ 112 w 138"/>
                <a:gd name="T55" fmla="*/ 49 h 911"/>
                <a:gd name="T56" fmla="*/ 138 w 138"/>
                <a:gd name="T57" fmla="*/ 39 h 911"/>
                <a:gd name="T58" fmla="*/ 138 w 138"/>
                <a:gd name="T59"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8" h="911">
                  <a:moveTo>
                    <a:pt x="138" y="0"/>
                  </a:moveTo>
                  <a:lnTo>
                    <a:pt x="112" y="10"/>
                  </a:lnTo>
                  <a:lnTo>
                    <a:pt x="87" y="29"/>
                  </a:lnTo>
                  <a:lnTo>
                    <a:pt x="61" y="69"/>
                  </a:lnTo>
                  <a:lnTo>
                    <a:pt x="43" y="118"/>
                  </a:lnTo>
                  <a:lnTo>
                    <a:pt x="26" y="176"/>
                  </a:lnTo>
                  <a:lnTo>
                    <a:pt x="9" y="245"/>
                  </a:lnTo>
                  <a:lnTo>
                    <a:pt x="0" y="402"/>
                  </a:lnTo>
                  <a:lnTo>
                    <a:pt x="0" y="441"/>
                  </a:lnTo>
                  <a:lnTo>
                    <a:pt x="9" y="559"/>
                  </a:lnTo>
                  <a:lnTo>
                    <a:pt x="26" y="676"/>
                  </a:lnTo>
                  <a:lnTo>
                    <a:pt x="52" y="764"/>
                  </a:lnTo>
                  <a:lnTo>
                    <a:pt x="87" y="823"/>
                  </a:lnTo>
                  <a:lnTo>
                    <a:pt x="87" y="911"/>
                  </a:lnTo>
                  <a:lnTo>
                    <a:pt x="138" y="823"/>
                  </a:lnTo>
                  <a:lnTo>
                    <a:pt x="87" y="686"/>
                  </a:lnTo>
                  <a:lnTo>
                    <a:pt x="87" y="774"/>
                  </a:lnTo>
                  <a:lnTo>
                    <a:pt x="52" y="715"/>
                  </a:lnTo>
                  <a:lnTo>
                    <a:pt x="26" y="637"/>
                  </a:lnTo>
                  <a:lnTo>
                    <a:pt x="9" y="539"/>
                  </a:lnTo>
                  <a:lnTo>
                    <a:pt x="0" y="421"/>
                  </a:lnTo>
                  <a:lnTo>
                    <a:pt x="0" y="421"/>
                  </a:lnTo>
                  <a:lnTo>
                    <a:pt x="9" y="274"/>
                  </a:lnTo>
                  <a:lnTo>
                    <a:pt x="26" y="206"/>
                  </a:lnTo>
                  <a:lnTo>
                    <a:pt x="43" y="147"/>
                  </a:lnTo>
                  <a:lnTo>
                    <a:pt x="61" y="108"/>
                  </a:lnTo>
                  <a:lnTo>
                    <a:pt x="87" y="69"/>
                  </a:lnTo>
                  <a:lnTo>
                    <a:pt x="112" y="49"/>
                  </a:lnTo>
                  <a:lnTo>
                    <a:pt x="138" y="39"/>
                  </a:lnTo>
                  <a:lnTo>
                    <a:pt x="138" y="0"/>
                  </a:lnTo>
                  <a:close/>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175" name="Freeform 31">
              <a:extLst>
                <a:ext uri="{FF2B5EF4-FFF2-40B4-BE49-F238E27FC236}">
                  <a16:creationId xmlns:a16="http://schemas.microsoft.com/office/drawing/2014/main" id="{F393C14B-B5B8-4CD9-B142-6AC6887CED35}"/>
                </a:ext>
              </a:extLst>
            </p:cNvPr>
            <p:cNvSpPr>
              <a:spLocks/>
            </p:cNvSpPr>
            <p:nvPr/>
          </p:nvSpPr>
          <p:spPr bwMode="auto">
            <a:xfrm>
              <a:off x="535" y="2530"/>
              <a:ext cx="1" cy="19"/>
            </a:xfrm>
            <a:custGeom>
              <a:avLst/>
              <a:gdLst>
                <a:gd name="T0" fmla="*/ 0 h 19"/>
                <a:gd name="T1" fmla="*/ 10 h 19"/>
                <a:gd name="T2" fmla="*/ 19 h 19"/>
              </a:gdLst>
              <a:ahLst/>
              <a:cxnLst>
                <a:cxn ang="0">
                  <a:pos x="0" y="T0"/>
                </a:cxn>
                <a:cxn ang="0">
                  <a:pos x="0" y="T1"/>
                </a:cxn>
                <a:cxn ang="0">
                  <a:pos x="0" y="T2"/>
                </a:cxn>
              </a:cxnLst>
              <a:rect l="0" t="0" r="r" b="b"/>
              <a:pathLst>
                <a:path h="19">
                  <a:moveTo>
                    <a:pt x="0" y="0"/>
                  </a:moveTo>
                  <a:lnTo>
                    <a:pt x="0" y="10"/>
                  </a:lnTo>
                  <a:lnTo>
                    <a:pt x="0" y="19"/>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30176" name="Group 32">
            <a:extLst>
              <a:ext uri="{FF2B5EF4-FFF2-40B4-BE49-F238E27FC236}">
                <a16:creationId xmlns:a16="http://schemas.microsoft.com/office/drawing/2014/main" id="{80F09358-76EE-4CE5-BC5B-5B2FD579CC92}"/>
              </a:ext>
            </a:extLst>
          </p:cNvPr>
          <p:cNvGrpSpPr>
            <a:grpSpLocks/>
          </p:cNvGrpSpPr>
          <p:nvPr/>
        </p:nvGrpSpPr>
        <p:grpSpPr bwMode="auto">
          <a:xfrm>
            <a:off x="912813" y="3065463"/>
            <a:ext cx="219075" cy="731837"/>
            <a:chOff x="535" y="2118"/>
            <a:chExt cx="138" cy="461"/>
          </a:xfrm>
        </p:grpSpPr>
        <p:sp>
          <p:nvSpPr>
            <p:cNvPr id="1030177" name="Freeform 33">
              <a:extLst>
                <a:ext uri="{FF2B5EF4-FFF2-40B4-BE49-F238E27FC236}">
                  <a16:creationId xmlns:a16="http://schemas.microsoft.com/office/drawing/2014/main" id="{19BBA255-A482-4C8C-A0BE-FB1DC0F5426D}"/>
                </a:ext>
              </a:extLst>
            </p:cNvPr>
            <p:cNvSpPr>
              <a:spLocks/>
            </p:cNvSpPr>
            <p:nvPr/>
          </p:nvSpPr>
          <p:spPr bwMode="auto">
            <a:xfrm>
              <a:off x="535" y="2118"/>
              <a:ext cx="138" cy="461"/>
            </a:xfrm>
            <a:custGeom>
              <a:avLst/>
              <a:gdLst>
                <a:gd name="T0" fmla="*/ 138 w 138"/>
                <a:gd name="T1" fmla="*/ 0 h 461"/>
                <a:gd name="T2" fmla="*/ 87 w 138"/>
                <a:gd name="T3" fmla="*/ 20 h 461"/>
                <a:gd name="T4" fmla="*/ 43 w 138"/>
                <a:gd name="T5" fmla="*/ 59 h 461"/>
                <a:gd name="T6" fmla="*/ 9 w 138"/>
                <a:gd name="T7" fmla="*/ 118 h 461"/>
                <a:gd name="T8" fmla="*/ 0 w 138"/>
                <a:gd name="T9" fmla="*/ 196 h 461"/>
                <a:gd name="T10" fmla="*/ 0 w 138"/>
                <a:gd name="T11" fmla="*/ 235 h 461"/>
                <a:gd name="T12" fmla="*/ 9 w 138"/>
                <a:gd name="T13" fmla="*/ 294 h 461"/>
                <a:gd name="T14" fmla="*/ 26 w 138"/>
                <a:gd name="T15" fmla="*/ 343 h 461"/>
                <a:gd name="T16" fmla="*/ 52 w 138"/>
                <a:gd name="T17" fmla="*/ 382 h 461"/>
                <a:gd name="T18" fmla="*/ 87 w 138"/>
                <a:gd name="T19" fmla="*/ 412 h 461"/>
                <a:gd name="T20" fmla="*/ 87 w 138"/>
                <a:gd name="T21" fmla="*/ 461 h 461"/>
                <a:gd name="T22" fmla="*/ 138 w 138"/>
                <a:gd name="T23" fmla="*/ 412 h 461"/>
                <a:gd name="T24" fmla="*/ 87 w 138"/>
                <a:gd name="T25" fmla="*/ 333 h 461"/>
                <a:gd name="T26" fmla="*/ 87 w 138"/>
                <a:gd name="T27" fmla="*/ 382 h 461"/>
                <a:gd name="T28" fmla="*/ 52 w 138"/>
                <a:gd name="T29" fmla="*/ 353 h 461"/>
                <a:gd name="T30" fmla="*/ 26 w 138"/>
                <a:gd name="T31" fmla="*/ 314 h 461"/>
                <a:gd name="T32" fmla="*/ 0 w 138"/>
                <a:gd name="T33" fmla="*/ 216 h 461"/>
                <a:gd name="T34" fmla="*/ 0 w 138"/>
                <a:gd name="T35" fmla="*/ 216 h 461"/>
                <a:gd name="T36" fmla="*/ 17 w 138"/>
                <a:gd name="T37" fmla="*/ 137 h 461"/>
                <a:gd name="T38" fmla="*/ 43 w 138"/>
                <a:gd name="T39" fmla="*/ 79 h 461"/>
                <a:gd name="T40" fmla="*/ 87 w 138"/>
                <a:gd name="T41" fmla="*/ 39 h 461"/>
                <a:gd name="T42" fmla="*/ 138 w 138"/>
                <a:gd name="T43" fmla="*/ 30 h 461"/>
                <a:gd name="T44" fmla="*/ 138 w 138"/>
                <a:gd name="T4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 h="461">
                  <a:moveTo>
                    <a:pt x="138" y="0"/>
                  </a:moveTo>
                  <a:lnTo>
                    <a:pt x="87" y="20"/>
                  </a:lnTo>
                  <a:lnTo>
                    <a:pt x="43" y="59"/>
                  </a:lnTo>
                  <a:lnTo>
                    <a:pt x="9" y="118"/>
                  </a:lnTo>
                  <a:lnTo>
                    <a:pt x="0" y="196"/>
                  </a:lnTo>
                  <a:lnTo>
                    <a:pt x="0" y="235"/>
                  </a:lnTo>
                  <a:lnTo>
                    <a:pt x="9" y="294"/>
                  </a:lnTo>
                  <a:lnTo>
                    <a:pt x="26" y="343"/>
                  </a:lnTo>
                  <a:lnTo>
                    <a:pt x="52" y="382"/>
                  </a:lnTo>
                  <a:lnTo>
                    <a:pt x="87" y="412"/>
                  </a:lnTo>
                  <a:lnTo>
                    <a:pt x="87" y="461"/>
                  </a:lnTo>
                  <a:lnTo>
                    <a:pt x="138" y="412"/>
                  </a:lnTo>
                  <a:lnTo>
                    <a:pt x="87" y="333"/>
                  </a:lnTo>
                  <a:lnTo>
                    <a:pt x="87" y="382"/>
                  </a:lnTo>
                  <a:lnTo>
                    <a:pt x="52" y="353"/>
                  </a:lnTo>
                  <a:lnTo>
                    <a:pt x="26" y="314"/>
                  </a:lnTo>
                  <a:lnTo>
                    <a:pt x="0" y="216"/>
                  </a:lnTo>
                  <a:lnTo>
                    <a:pt x="0" y="216"/>
                  </a:lnTo>
                  <a:lnTo>
                    <a:pt x="17" y="137"/>
                  </a:lnTo>
                  <a:lnTo>
                    <a:pt x="43" y="79"/>
                  </a:lnTo>
                  <a:lnTo>
                    <a:pt x="87" y="39"/>
                  </a:lnTo>
                  <a:lnTo>
                    <a:pt x="138" y="30"/>
                  </a:lnTo>
                  <a:lnTo>
                    <a:pt x="138"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178" name="Freeform 34">
              <a:extLst>
                <a:ext uri="{FF2B5EF4-FFF2-40B4-BE49-F238E27FC236}">
                  <a16:creationId xmlns:a16="http://schemas.microsoft.com/office/drawing/2014/main" id="{9A90E9F0-5D70-4022-9239-D1D54D82FFB8}"/>
                </a:ext>
              </a:extLst>
            </p:cNvPr>
            <p:cNvSpPr>
              <a:spLocks/>
            </p:cNvSpPr>
            <p:nvPr/>
          </p:nvSpPr>
          <p:spPr bwMode="auto">
            <a:xfrm>
              <a:off x="535" y="2118"/>
              <a:ext cx="138" cy="216"/>
            </a:xfrm>
            <a:custGeom>
              <a:avLst/>
              <a:gdLst>
                <a:gd name="T0" fmla="*/ 138 w 138"/>
                <a:gd name="T1" fmla="*/ 0 h 216"/>
                <a:gd name="T2" fmla="*/ 87 w 138"/>
                <a:gd name="T3" fmla="*/ 20 h 216"/>
                <a:gd name="T4" fmla="*/ 43 w 138"/>
                <a:gd name="T5" fmla="*/ 59 h 216"/>
                <a:gd name="T6" fmla="*/ 9 w 138"/>
                <a:gd name="T7" fmla="*/ 118 h 216"/>
                <a:gd name="T8" fmla="*/ 0 w 138"/>
                <a:gd name="T9" fmla="*/ 196 h 216"/>
                <a:gd name="T10" fmla="*/ 0 w 138"/>
                <a:gd name="T11" fmla="*/ 206 h 216"/>
                <a:gd name="T12" fmla="*/ 0 w 138"/>
                <a:gd name="T13" fmla="*/ 216 h 216"/>
                <a:gd name="T14" fmla="*/ 0 w 138"/>
                <a:gd name="T15" fmla="*/ 216 h 216"/>
                <a:gd name="T16" fmla="*/ 17 w 138"/>
                <a:gd name="T17" fmla="*/ 137 h 216"/>
                <a:gd name="T18" fmla="*/ 43 w 138"/>
                <a:gd name="T19" fmla="*/ 79 h 216"/>
                <a:gd name="T20" fmla="*/ 87 w 138"/>
                <a:gd name="T21" fmla="*/ 39 h 216"/>
                <a:gd name="T22" fmla="*/ 138 w 138"/>
                <a:gd name="T23" fmla="*/ 30 h 216"/>
                <a:gd name="T24" fmla="*/ 138 w 138"/>
                <a:gd name="T2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216">
                  <a:moveTo>
                    <a:pt x="138" y="0"/>
                  </a:moveTo>
                  <a:lnTo>
                    <a:pt x="87" y="20"/>
                  </a:lnTo>
                  <a:lnTo>
                    <a:pt x="43" y="59"/>
                  </a:lnTo>
                  <a:lnTo>
                    <a:pt x="9" y="118"/>
                  </a:lnTo>
                  <a:lnTo>
                    <a:pt x="0" y="196"/>
                  </a:lnTo>
                  <a:lnTo>
                    <a:pt x="0" y="206"/>
                  </a:lnTo>
                  <a:lnTo>
                    <a:pt x="0" y="216"/>
                  </a:lnTo>
                  <a:lnTo>
                    <a:pt x="0" y="216"/>
                  </a:lnTo>
                  <a:lnTo>
                    <a:pt x="17" y="137"/>
                  </a:lnTo>
                  <a:lnTo>
                    <a:pt x="43" y="79"/>
                  </a:lnTo>
                  <a:lnTo>
                    <a:pt x="87" y="39"/>
                  </a:lnTo>
                  <a:lnTo>
                    <a:pt x="138" y="30"/>
                  </a:lnTo>
                  <a:lnTo>
                    <a:pt x="138" y="0"/>
                  </a:lnTo>
                  <a:close/>
                </a:path>
              </a:pathLst>
            </a:custGeom>
            <a:solidFill>
              <a:srgbClr val="7BA4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179" name="Freeform 35">
              <a:extLst>
                <a:ext uri="{FF2B5EF4-FFF2-40B4-BE49-F238E27FC236}">
                  <a16:creationId xmlns:a16="http://schemas.microsoft.com/office/drawing/2014/main" id="{4AAAA451-E5ED-4050-B589-B1EE617F92C8}"/>
                </a:ext>
              </a:extLst>
            </p:cNvPr>
            <p:cNvSpPr>
              <a:spLocks/>
            </p:cNvSpPr>
            <p:nvPr/>
          </p:nvSpPr>
          <p:spPr bwMode="auto">
            <a:xfrm>
              <a:off x="535" y="2118"/>
              <a:ext cx="138" cy="461"/>
            </a:xfrm>
            <a:custGeom>
              <a:avLst/>
              <a:gdLst>
                <a:gd name="T0" fmla="*/ 138 w 138"/>
                <a:gd name="T1" fmla="*/ 0 h 461"/>
                <a:gd name="T2" fmla="*/ 87 w 138"/>
                <a:gd name="T3" fmla="*/ 20 h 461"/>
                <a:gd name="T4" fmla="*/ 43 w 138"/>
                <a:gd name="T5" fmla="*/ 59 h 461"/>
                <a:gd name="T6" fmla="*/ 9 w 138"/>
                <a:gd name="T7" fmla="*/ 118 h 461"/>
                <a:gd name="T8" fmla="*/ 0 w 138"/>
                <a:gd name="T9" fmla="*/ 196 h 461"/>
                <a:gd name="T10" fmla="*/ 0 w 138"/>
                <a:gd name="T11" fmla="*/ 235 h 461"/>
                <a:gd name="T12" fmla="*/ 9 w 138"/>
                <a:gd name="T13" fmla="*/ 294 h 461"/>
                <a:gd name="T14" fmla="*/ 26 w 138"/>
                <a:gd name="T15" fmla="*/ 343 h 461"/>
                <a:gd name="T16" fmla="*/ 52 w 138"/>
                <a:gd name="T17" fmla="*/ 382 h 461"/>
                <a:gd name="T18" fmla="*/ 87 w 138"/>
                <a:gd name="T19" fmla="*/ 412 h 461"/>
                <a:gd name="T20" fmla="*/ 87 w 138"/>
                <a:gd name="T21" fmla="*/ 461 h 461"/>
                <a:gd name="T22" fmla="*/ 138 w 138"/>
                <a:gd name="T23" fmla="*/ 412 h 461"/>
                <a:gd name="T24" fmla="*/ 87 w 138"/>
                <a:gd name="T25" fmla="*/ 333 h 461"/>
                <a:gd name="T26" fmla="*/ 87 w 138"/>
                <a:gd name="T27" fmla="*/ 382 h 461"/>
                <a:gd name="T28" fmla="*/ 52 w 138"/>
                <a:gd name="T29" fmla="*/ 353 h 461"/>
                <a:gd name="T30" fmla="*/ 26 w 138"/>
                <a:gd name="T31" fmla="*/ 314 h 461"/>
                <a:gd name="T32" fmla="*/ 0 w 138"/>
                <a:gd name="T33" fmla="*/ 216 h 461"/>
                <a:gd name="T34" fmla="*/ 0 w 138"/>
                <a:gd name="T35" fmla="*/ 216 h 461"/>
                <a:gd name="T36" fmla="*/ 17 w 138"/>
                <a:gd name="T37" fmla="*/ 137 h 461"/>
                <a:gd name="T38" fmla="*/ 43 w 138"/>
                <a:gd name="T39" fmla="*/ 79 h 461"/>
                <a:gd name="T40" fmla="*/ 87 w 138"/>
                <a:gd name="T41" fmla="*/ 39 h 461"/>
                <a:gd name="T42" fmla="*/ 138 w 138"/>
                <a:gd name="T43" fmla="*/ 30 h 461"/>
                <a:gd name="T44" fmla="*/ 138 w 138"/>
                <a:gd name="T4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 h="461">
                  <a:moveTo>
                    <a:pt x="138" y="0"/>
                  </a:moveTo>
                  <a:lnTo>
                    <a:pt x="87" y="20"/>
                  </a:lnTo>
                  <a:lnTo>
                    <a:pt x="43" y="59"/>
                  </a:lnTo>
                  <a:lnTo>
                    <a:pt x="9" y="118"/>
                  </a:lnTo>
                  <a:lnTo>
                    <a:pt x="0" y="196"/>
                  </a:lnTo>
                  <a:lnTo>
                    <a:pt x="0" y="235"/>
                  </a:lnTo>
                  <a:lnTo>
                    <a:pt x="9" y="294"/>
                  </a:lnTo>
                  <a:lnTo>
                    <a:pt x="26" y="343"/>
                  </a:lnTo>
                  <a:lnTo>
                    <a:pt x="52" y="382"/>
                  </a:lnTo>
                  <a:lnTo>
                    <a:pt x="87" y="412"/>
                  </a:lnTo>
                  <a:lnTo>
                    <a:pt x="87" y="461"/>
                  </a:lnTo>
                  <a:lnTo>
                    <a:pt x="138" y="412"/>
                  </a:lnTo>
                  <a:lnTo>
                    <a:pt x="87" y="333"/>
                  </a:lnTo>
                  <a:lnTo>
                    <a:pt x="87" y="382"/>
                  </a:lnTo>
                  <a:lnTo>
                    <a:pt x="52" y="353"/>
                  </a:lnTo>
                  <a:lnTo>
                    <a:pt x="26" y="314"/>
                  </a:lnTo>
                  <a:lnTo>
                    <a:pt x="0" y="216"/>
                  </a:lnTo>
                  <a:lnTo>
                    <a:pt x="0" y="216"/>
                  </a:lnTo>
                  <a:lnTo>
                    <a:pt x="17" y="137"/>
                  </a:lnTo>
                  <a:lnTo>
                    <a:pt x="43" y="79"/>
                  </a:lnTo>
                  <a:lnTo>
                    <a:pt x="87" y="39"/>
                  </a:lnTo>
                  <a:lnTo>
                    <a:pt x="138" y="30"/>
                  </a:lnTo>
                  <a:lnTo>
                    <a:pt x="138" y="0"/>
                  </a:lnTo>
                  <a:close/>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180" name="Freeform 36">
              <a:extLst>
                <a:ext uri="{FF2B5EF4-FFF2-40B4-BE49-F238E27FC236}">
                  <a16:creationId xmlns:a16="http://schemas.microsoft.com/office/drawing/2014/main" id="{8EB084E2-F3CD-4F8A-9E8F-E6977EC92EAC}"/>
                </a:ext>
              </a:extLst>
            </p:cNvPr>
            <p:cNvSpPr>
              <a:spLocks/>
            </p:cNvSpPr>
            <p:nvPr/>
          </p:nvSpPr>
          <p:spPr bwMode="auto">
            <a:xfrm>
              <a:off x="535" y="2314"/>
              <a:ext cx="1" cy="20"/>
            </a:xfrm>
            <a:custGeom>
              <a:avLst/>
              <a:gdLst>
                <a:gd name="T0" fmla="*/ 0 h 20"/>
                <a:gd name="T1" fmla="*/ 10 h 20"/>
                <a:gd name="T2" fmla="*/ 20 h 20"/>
              </a:gdLst>
              <a:ahLst/>
              <a:cxnLst>
                <a:cxn ang="0">
                  <a:pos x="0" y="T0"/>
                </a:cxn>
                <a:cxn ang="0">
                  <a:pos x="0" y="T1"/>
                </a:cxn>
                <a:cxn ang="0">
                  <a:pos x="0" y="T2"/>
                </a:cxn>
              </a:cxnLst>
              <a:rect l="0" t="0" r="r" b="b"/>
              <a:pathLst>
                <a:path h="20">
                  <a:moveTo>
                    <a:pt x="0" y="0"/>
                  </a:moveTo>
                  <a:lnTo>
                    <a:pt x="0" y="10"/>
                  </a:lnTo>
                  <a:lnTo>
                    <a:pt x="0" y="2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30181" name="Rectangle 37">
            <a:extLst>
              <a:ext uri="{FF2B5EF4-FFF2-40B4-BE49-F238E27FC236}">
                <a16:creationId xmlns:a16="http://schemas.microsoft.com/office/drawing/2014/main" id="{69B0F2F1-3E99-4BC8-A898-5115A43CEF19}"/>
              </a:ext>
            </a:extLst>
          </p:cNvPr>
          <p:cNvSpPr>
            <a:spLocks noChangeArrowheads="1"/>
          </p:cNvSpPr>
          <p:nvPr/>
        </p:nvSpPr>
        <p:spPr bwMode="auto">
          <a:xfrm>
            <a:off x="1131888" y="2209800"/>
            <a:ext cx="7540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182" name="Rectangle 38">
            <a:extLst>
              <a:ext uri="{FF2B5EF4-FFF2-40B4-BE49-F238E27FC236}">
                <a16:creationId xmlns:a16="http://schemas.microsoft.com/office/drawing/2014/main" id="{040780F8-6D9F-4D30-937C-C184D3390273}"/>
              </a:ext>
            </a:extLst>
          </p:cNvPr>
          <p:cNvSpPr>
            <a:spLocks noChangeArrowheads="1"/>
          </p:cNvSpPr>
          <p:nvPr/>
        </p:nvSpPr>
        <p:spPr bwMode="auto">
          <a:xfrm>
            <a:off x="1338263"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黑体" panose="02010609060101010101" pitchFamily="49" charset="-122"/>
                <a:ea typeface="黑体" panose="02010609060101010101" pitchFamily="49" charset="-122"/>
              </a:rPr>
              <a:t>线程</a:t>
            </a:r>
            <a:endParaRPr lang="zh-CN" altLang="en-US" sz="2800" b="1">
              <a:solidFill>
                <a:srgbClr val="003399"/>
              </a:solidFill>
              <a:ea typeface="宋体" panose="02010600030101010101" pitchFamily="2" charset="-122"/>
            </a:endParaRPr>
          </a:p>
        </p:txBody>
      </p:sp>
      <p:sp>
        <p:nvSpPr>
          <p:cNvPr id="1030183" name="Rectangle 39">
            <a:extLst>
              <a:ext uri="{FF2B5EF4-FFF2-40B4-BE49-F238E27FC236}">
                <a16:creationId xmlns:a16="http://schemas.microsoft.com/office/drawing/2014/main" id="{061F9CDA-7BA9-4C96-966B-13D9C151E79F}"/>
              </a:ext>
            </a:extLst>
          </p:cNvPr>
          <p:cNvSpPr>
            <a:spLocks noChangeArrowheads="1"/>
          </p:cNvSpPr>
          <p:nvPr/>
        </p:nvSpPr>
        <p:spPr bwMode="auto">
          <a:xfrm>
            <a:off x="1708150" y="23495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84" name="Rectangle 40">
            <a:extLst>
              <a:ext uri="{FF2B5EF4-FFF2-40B4-BE49-F238E27FC236}">
                <a16:creationId xmlns:a16="http://schemas.microsoft.com/office/drawing/2014/main" id="{FE8364E7-6B60-43F5-B7D7-19E13BEE8A26}"/>
              </a:ext>
            </a:extLst>
          </p:cNvPr>
          <p:cNvSpPr>
            <a:spLocks noChangeArrowheads="1"/>
          </p:cNvSpPr>
          <p:nvPr/>
        </p:nvSpPr>
        <p:spPr bwMode="auto">
          <a:xfrm>
            <a:off x="1516063" y="266065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85" name="Rectangle 41">
            <a:extLst>
              <a:ext uri="{FF2B5EF4-FFF2-40B4-BE49-F238E27FC236}">
                <a16:creationId xmlns:a16="http://schemas.microsoft.com/office/drawing/2014/main" id="{56088AB5-7613-4D51-94A4-8FAEEE5B536F}"/>
              </a:ext>
            </a:extLst>
          </p:cNvPr>
          <p:cNvSpPr>
            <a:spLocks noChangeArrowheads="1"/>
          </p:cNvSpPr>
          <p:nvPr/>
        </p:nvSpPr>
        <p:spPr bwMode="auto">
          <a:xfrm>
            <a:off x="3257550" y="29718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86" name="Rectangle 42">
            <a:extLst>
              <a:ext uri="{FF2B5EF4-FFF2-40B4-BE49-F238E27FC236}">
                <a16:creationId xmlns:a16="http://schemas.microsoft.com/office/drawing/2014/main" id="{E8C3D780-5315-4217-8270-6314FCABDDEB}"/>
              </a:ext>
            </a:extLst>
          </p:cNvPr>
          <p:cNvSpPr>
            <a:spLocks noChangeArrowheads="1"/>
          </p:cNvSpPr>
          <p:nvPr/>
        </p:nvSpPr>
        <p:spPr bwMode="auto">
          <a:xfrm>
            <a:off x="2982913" y="328295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87" name="Rectangle 43">
            <a:extLst>
              <a:ext uri="{FF2B5EF4-FFF2-40B4-BE49-F238E27FC236}">
                <a16:creationId xmlns:a16="http://schemas.microsoft.com/office/drawing/2014/main" id="{DD073CC2-E93A-4A6A-A00A-A0199019F433}"/>
              </a:ext>
            </a:extLst>
          </p:cNvPr>
          <p:cNvSpPr>
            <a:spLocks noChangeArrowheads="1"/>
          </p:cNvSpPr>
          <p:nvPr/>
        </p:nvSpPr>
        <p:spPr bwMode="auto">
          <a:xfrm>
            <a:off x="2668588" y="2209800"/>
            <a:ext cx="6572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188" name="Rectangle 44">
            <a:extLst>
              <a:ext uri="{FF2B5EF4-FFF2-40B4-BE49-F238E27FC236}">
                <a16:creationId xmlns:a16="http://schemas.microsoft.com/office/drawing/2014/main" id="{C7F0A3FC-DD6A-4DD4-8E9F-462D52691C67}"/>
              </a:ext>
            </a:extLst>
          </p:cNvPr>
          <p:cNvSpPr>
            <a:spLocks noChangeArrowheads="1"/>
          </p:cNvSpPr>
          <p:nvPr/>
        </p:nvSpPr>
        <p:spPr bwMode="auto">
          <a:xfrm>
            <a:off x="2832100"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黑体" panose="02010609060101010101" pitchFamily="49" charset="-122"/>
                <a:ea typeface="黑体" panose="02010609060101010101" pitchFamily="49" charset="-122"/>
              </a:rPr>
              <a:t>线程</a:t>
            </a:r>
            <a:endParaRPr lang="zh-CN" altLang="en-US" sz="2800" b="1">
              <a:solidFill>
                <a:srgbClr val="003399"/>
              </a:solidFill>
              <a:ea typeface="宋体" panose="02010600030101010101" pitchFamily="2" charset="-122"/>
            </a:endParaRPr>
          </a:p>
        </p:txBody>
      </p:sp>
      <p:sp>
        <p:nvSpPr>
          <p:cNvPr id="1030189" name="Rectangle 45">
            <a:extLst>
              <a:ext uri="{FF2B5EF4-FFF2-40B4-BE49-F238E27FC236}">
                <a16:creationId xmlns:a16="http://schemas.microsoft.com/office/drawing/2014/main" id="{F2D5B88E-6286-4326-AF10-ABB52E72D6B0}"/>
              </a:ext>
            </a:extLst>
          </p:cNvPr>
          <p:cNvSpPr>
            <a:spLocks noChangeArrowheads="1"/>
          </p:cNvSpPr>
          <p:nvPr/>
        </p:nvSpPr>
        <p:spPr bwMode="auto">
          <a:xfrm>
            <a:off x="3201988" y="23495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90" name="Rectangle 46">
            <a:extLst>
              <a:ext uri="{FF2B5EF4-FFF2-40B4-BE49-F238E27FC236}">
                <a16:creationId xmlns:a16="http://schemas.microsoft.com/office/drawing/2014/main" id="{EAE22BFF-D2AF-4C80-A22F-71BFBCB2F7F0}"/>
              </a:ext>
            </a:extLst>
          </p:cNvPr>
          <p:cNvSpPr>
            <a:spLocks noChangeArrowheads="1"/>
          </p:cNvSpPr>
          <p:nvPr/>
        </p:nvSpPr>
        <p:spPr bwMode="auto">
          <a:xfrm>
            <a:off x="3751263" y="4186238"/>
            <a:ext cx="781050" cy="496887"/>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191" name="Rectangle 47">
            <a:extLst>
              <a:ext uri="{FF2B5EF4-FFF2-40B4-BE49-F238E27FC236}">
                <a16:creationId xmlns:a16="http://schemas.microsoft.com/office/drawing/2014/main" id="{1362315F-5BA3-45DA-A1AE-3B2AF62B85F0}"/>
              </a:ext>
            </a:extLst>
          </p:cNvPr>
          <p:cNvSpPr>
            <a:spLocks noChangeArrowheads="1"/>
          </p:cNvSpPr>
          <p:nvPr/>
        </p:nvSpPr>
        <p:spPr bwMode="auto">
          <a:xfrm>
            <a:off x="3929063" y="432593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192" name="Rectangle 48">
            <a:extLst>
              <a:ext uri="{FF2B5EF4-FFF2-40B4-BE49-F238E27FC236}">
                <a16:creationId xmlns:a16="http://schemas.microsoft.com/office/drawing/2014/main" id="{978596FF-C4BB-4AB2-9915-E491E72B70E2}"/>
              </a:ext>
            </a:extLst>
          </p:cNvPr>
          <p:cNvSpPr>
            <a:spLocks noChangeArrowheads="1"/>
          </p:cNvSpPr>
          <p:nvPr/>
        </p:nvSpPr>
        <p:spPr bwMode="auto">
          <a:xfrm>
            <a:off x="4286250" y="43259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r>
              <a:rPr lang="en-US" altLang="zh-CN" sz="1600">
                <a:solidFill>
                  <a:srgbClr val="000000"/>
                </a:solidFill>
                <a:latin typeface="黑体" panose="02010609060101010101" pitchFamily="49" charset="-122"/>
                <a:ea typeface="黑体" panose="02010609060101010101" pitchFamily="49" charset="-122"/>
              </a:rPr>
              <a:t>B</a:t>
            </a:r>
            <a:endParaRPr lang="en-US" altLang="zh-CN" sz="2800">
              <a:solidFill>
                <a:schemeClr val="tx1"/>
              </a:solidFill>
              <a:ea typeface="宋体" panose="02010600030101010101" pitchFamily="2" charset="-122"/>
            </a:endParaRPr>
          </a:p>
        </p:txBody>
      </p:sp>
      <p:sp>
        <p:nvSpPr>
          <p:cNvPr id="1030193" name="Rectangle 49">
            <a:extLst>
              <a:ext uri="{FF2B5EF4-FFF2-40B4-BE49-F238E27FC236}">
                <a16:creationId xmlns:a16="http://schemas.microsoft.com/office/drawing/2014/main" id="{97F48C43-B5B3-4941-BBCC-BC2F119872F6}"/>
              </a:ext>
            </a:extLst>
          </p:cNvPr>
          <p:cNvSpPr>
            <a:spLocks noChangeArrowheads="1"/>
          </p:cNvSpPr>
          <p:nvPr/>
        </p:nvSpPr>
        <p:spPr bwMode="auto">
          <a:xfrm>
            <a:off x="4381500" y="43259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94" name="Rectangle 50">
            <a:extLst>
              <a:ext uri="{FF2B5EF4-FFF2-40B4-BE49-F238E27FC236}">
                <a16:creationId xmlns:a16="http://schemas.microsoft.com/office/drawing/2014/main" id="{D8258375-55B2-4065-8779-3173CA8066EC}"/>
              </a:ext>
            </a:extLst>
          </p:cNvPr>
          <p:cNvSpPr>
            <a:spLocks noChangeArrowheads="1"/>
          </p:cNvSpPr>
          <p:nvPr/>
        </p:nvSpPr>
        <p:spPr bwMode="auto">
          <a:xfrm>
            <a:off x="4148138" y="46370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95" name="Rectangle 51">
            <a:extLst>
              <a:ext uri="{FF2B5EF4-FFF2-40B4-BE49-F238E27FC236}">
                <a16:creationId xmlns:a16="http://schemas.microsoft.com/office/drawing/2014/main" id="{06A93F70-1BBC-4A7C-9FC9-6AE056394277}"/>
              </a:ext>
            </a:extLst>
          </p:cNvPr>
          <p:cNvSpPr>
            <a:spLocks noChangeArrowheads="1"/>
          </p:cNvSpPr>
          <p:nvPr/>
        </p:nvSpPr>
        <p:spPr bwMode="auto">
          <a:xfrm>
            <a:off x="3751263" y="3190875"/>
            <a:ext cx="781050" cy="481013"/>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196" name="Rectangle 52">
            <a:extLst>
              <a:ext uri="{FF2B5EF4-FFF2-40B4-BE49-F238E27FC236}">
                <a16:creationId xmlns:a16="http://schemas.microsoft.com/office/drawing/2014/main" id="{529625D4-9A0C-42BE-8312-67C33933DCBB}"/>
              </a:ext>
            </a:extLst>
          </p:cNvPr>
          <p:cNvSpPr>
            <a:spLocks noChangeArrowheads="1"/>
          </p:cNvSpPr>
          <p:nvPr/>
        </p:nvSpPr>
        <p:spPr bwMode="auto">
          <a:xfrm>
            <a:off x="3929063" y="3330575"/>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197" name="Rectangle 53">
            <a:extLst>
              <a:ext uri="{FF2B5EF4-FFF2-40B4-BE49-F238E27FC236}">
                <a16:creationId xmlns:a16="http://schemas.microsoft.com/office/drawing/2014/main" id="{C49ADBC4-FDD4-44F8-82F2-88F5BC77AD66}"/>
              </a:ext>
            </a:extLst>
          </p:cNvPr>
          <p:cNvSpPr>
            <a:spLocks noChangeArrowheads="1"/>
          </p:cNvSpPr>
          <p:nvPr/>
        </p:nvSpPr>
        <p:spPr bwMode="auto">
          <a:xfrm>
            <a:off x="4286250" y="3330575"/>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r>
              <a:rPr lang="en-US" altLang="zh-CN" sz="1600">
                <a:solidFill>
                  <a:srgbClr val="000000"/>
                </a:solidFill>
                <a:latin typeface="黑体" panose="02010609060101010101" pitchFamily="49" charset="-122"/>
                <a:ea typeface="黑体" panose="02010609060101010101" pitchFamily="49" charset="-122"/>
              </a:rPr>
              <a:t>A</a:t>
            </a:r>
            <a:endParaRPr lang="en-US" altLang="zh-CN" sz="2800">
              <a:solidFill>
                <a:schemeClr val="tx1"/>
              </a:solidFill>
              <a:ea typeface="宋体" panose="02010600030101010101" pitchFamily="2" charset="-122"/>
            </a:endParaRPr>
          </a:p>
        </p:txBody>
      </p:sp>
      <p:sp>
        <p:nvSpPr>
          <p:cNvPr id="1030198" name="Rectangle 54">
            <a:extLst>
              <a:ext uri="{FF2B5EF4-FFF2-40B4-BE49-F238E27FC236}">
                <a16:creationId xmlns:a16="http://schemas.microsoft.com/office/drawing/2014/main" id="{C574E8DB-29D9-4056-A0C2-A162F4DCE823}"/>
              </a:ext>
            </a:extLst>
          </p:cNvPr>
          <p:cNvSpPr>
            <a:spLocks noChangeArrowheads="1"/>
          </p:cNvSpPr>
          <p:nvPr/>
        </p:nvSpPr>
        <p:spPr bwMode="auto">
          <a:xfrm>
            <a:off x="4381500" y="3330575"/>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199" name="Rectangle 55">
            <a:extLst>
              <a:ext uri="{FF2B5EF4-FFF2-40B4-BE49-F238E27FC236}">
                <a16:creationId xmlns:a16="http://schemas.microsoft.com/office/drawing/2014/main" id="{3E0848A8-530A-41FE-88EA-21233F28803D}"/>
              </a:ext>
            </a:extLst>
          </p:cNvPr>
          <p:cNvSpPr>
            <a:spLocks noChangeArrowheads="1"/>
          </p:cNvSpPr>
          <p:nvPr/>
        </p:nvSpPr>
        <p:spPr bwMode="auto">
          <a:xfrm>
            <a:off x="3641725" y="2646363"/>
            <a:ext cx="1000125" cy="2178050"/>
          </a:xfrm>
          <a:prstGeom prst="rect">
            <a:avLst/>
          </a:prstGeom>
          <a:noFill/>
          <a:ln w="142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30200" name="Group 56">
            <a:extLst>
              <a:ext uri="{FF2B5EF4-FFF2-40B4-BE49-F238E27FC236}">
                <a16:creationId xmlns:a16="http://schemas.microsoft.com/office/drawing/2014/main" id="{3513DDD2-5AEF-4F4B-ACCE-1AA46C4947FD}"/>
              </a:ext>
            </a:extLst>
          </p:cNvPr>
          <p:cNvGrpSpPr>
            <a:grpSpLocks/>
          </p:cNvGrpSpPr>
          <p:nvPr/>
        </p:nvGrpSpPr>
        <p:grpSpPr bwMode="auto">
          <a:xfrm>
            <a:off x="3325813" y="2816225"/>
            <a:ext cx="754062" cy="358775"/>
            <a:chOff x="2055" y="1961"/>
            <a:chExt cx="475" cy="226"/>
          </a:xfrm>
        </p:grpSpPr>
        <p:sp>
          <p:nvSpPr>
            <p:cNvPr id="1030201" name="Freeform 57">
              <a:extLst>
                <a:ext uri="{FF2B5EF4-FFF2-40B4-BE49-F238E27FC236}">
                  <a16:creationId xmlns:a16="http://schemas.microsoft.com/office/drawing/2014/main" id="{3ED58047-A007-4FF3-A355-ED4A954E6601}"/>
                </a:ext>
              </a:extLst>
            </p:cNvPr>
            <p:cNvSpPr>
              <a:spLocks/>
            </p:cNvSpPr>
            <p:nvPr/>
          </p:nvSpPr>
          <p:spPr bwMode="auto">
            <a:xfrm>
              <a:off x="2055" y="1961"/>
              <a:ext cx="475" cy="226"/>
            </a:xfrm>
            <a:custGeom>
              <a:avLst/>
              <a:gdLst>
                <a:gd name="T0" fmla="*/ 0 w 475"/>
                <a:gd name="T1" fmla="*/ 147 h 226"/>
                <a:gd name="T2" fmla="*/ 26 w 475"/>
                <a:gd name="T3" fmla="*/ 79 h 226"/>
                <a:gd name="T4" fmla="*/ 78 w 475"/>
                <a:gd name="T5" fmla="*/ 30 h 226"/>
                <a:gd name="T6" fmla="*/ 147 w 475"/>
                <a:gd name="T7" fmla="*/ 0 h 226"/>
                <a:gd name="T8" fmla="*/ 225 w 475"/>
                <a:gd name="T9" fmla="*/ 0 h 226"/>
                <a:gd name="T10" fmla="*/ 259 w 475"/>
                <a:gd name="T11" fmla="*/ 10 h 226"/>
                <a:gd name="T12" fmla="*/ 320 w 475"/>
                <a:gd name="T13" fmla="*/ 30 h 226"/>
                <a:gd name="T14" fmla="*/ 371 w 475"/>
                <a:gd name="T15" fmla="*/ 59 h 226"/>
                <a:gd name="T16" fmla="*/ 406 w 475"/>
                <a:gd name="T17" fmla="*/ 98 h 226"/>
                <a:gd name="T18" fmla="*/ 432 w 475"/>
                <a:gd name="T19" fmla="*/ 157 h 226"/>
                <a:gd name="T20" fmla="*/ 475 w 475"/>
                <a:gd name="T21" fmla="*/ 167 h 226"/>
                <a:gd name="T22" fmla="*/ 415 w 475"/>
                <a:gd name="T23" fmla="*/ 226 h 226"/>
                <a:gd name="T24" fmla="*/ 345 w 475"/>
                <a:gd name="T25" fmla="*/ 138 h 226"/>
                <a:gd name="T26" fmla="*/ 397 w 475"/>
                <a:gd name="T27" fmla="*/ 147 h 226"/>
                <a:gd name="T28" fmla="*/ 380 w 475"/>
                <a:gd name="T29" fmla="*/ 98 h 226"/>
                <a:gd name="T30" fmla="*/ 345 w 475"/>
                <a:gd name="T31" fmla="*/ 59 h 226"/>
                <a:gd name="T32" fmla="*/ 294 w 475"/>
                <a:gd name="T33" fmla="*/ 30 h 226"/>
                <a:gd name="T34" fmla="*/ 242 w 475"/>
                <a:gd name="T35" fmla="*/ 10 h 226"/>
                <a:gd name="T36" fmla="*/ 242 w 475"/>
                <a:gd name="T37" fmla="*/ 10 h 226"/>
                <a:gd name="T38" fmla="*/ 173 w 475"/>
                <a:gd name="T39" fmla="*/ 10 h 226"/>
                <a:gd name="T40" fmla="*/ 104 w 475"/>
                <a:gd name="T41" fmla="*/ 40 h 226"/>
                <a:gd name="T42" fmla="*/ 60 w 475"/>
                <a:gd name="T43" fmla="*/ 89 h 226"/>
                <a:gd name="T44" fmla="*/ 35 w 475"/>
                <a:gd name="T45" fmla="*/ 147 h 226"/>
                <a:gd name="T46" fmla="*/ 0 w 475"/>
                <a:gd name="T47" fmla="*/ 14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226">
                  <a:moveTo>
                    <a:pt x="0" y="147"/>
                  </a:moveTo>
                  <a:lnTo>
                    <a:pt x="26" y="79"/>
                  </a:lnTo>
                  <a:lnTo>
                    <a:pt x="78" y="30"/>
                  </a:lnTo>
                  <a:lnTo>
                    <a:pt x="147" y="0"/>
                  </a:lnTo>
                  <a:lnTo>
                    <a:pt x="225" y="0"/>
                  </a:lnTo>
                  <a:lnTo>
                    <a:pt x="259" y="10"/>
                  </a:lnTo>
                  <a:lnTo>
                    <a:pt x="320" y="30"/>
                  </a:lnTo>
                  <a:lnTo>
                    <a:pt x="371" y="59"/>
                  </a:lnTo>
                  <a:lnTo>
                    <a:pt x="406" y="98"/>
                  </a:lnTo>
                  <a:lnTo>
                    <a:pt x="432" y="157"/>
                  </a:lnTo>
                  <a:lnTo>
                    <a:pt x="475" y="167"/>
                  </a:lnTo>
                  <a:lnTo>
                    <a:pt x="415" y="226"/>
                  </a:lnTo>
                  <a:lnTo>
                    <a:pt x="345" y="138"/>
                  </a:lnTo>
                  <a:lnTo>
                    <a:pt x="397" y="147"/>
                  </a:lnTo>
                  <a:lnTo>
                    <a:pt x="380" y="98"/>
                  </a:lnTo>
                  <a:lnTo>
                    <a:pt x="345" y="59"/>
                  </a:lnTo>
                  <a:lnTo>
                    <a:pt x="294" y="30"/>
                  </a:lnTo>
                  <a:lnTo>
                    <a:pt x="242" y="10"/>
                  </a:lnTo>
                  <a:lnTo>
                    <a:pt x="242" y="10"/>
                  </a:lnTo>
                  <a:lnTo>
                    <a:pt x="173" y="10"/>
                  </a:lnTo>
                  <a:lnTo>
                    <a:pt x="104" y="40"/>
                  </a:lnTo>
                  <a:lnTo>
                    <a:pt x="60" y="89"/>
                  </a:lnTo>
                  <a:lnTo>
                    <a:pt x="35" y="147"/>
                  </a:lnTo>
                  <a:lnTo>
                    <a:pt x="0" y="147"/>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202" name="Freeform 58">
              <a:extLst>
                <a:ext uri="{FF2B5EF4-FFF2-40B4-BE49-F238E27FC236}">
                  <a16:creationId xmlns:a16="http://schemas.microsoft.com/office/drawing/2014/main" id="{9DA94D0C-E4B1-4632-8E86-2E3D99D8ABE5}"/>
                </a:ext>
              </a:extLst>
            </p:cNvPr>
            <p:cNvSpPr>
              <a:spLocks/>
            </p:cNvSpPr>
            <p:nvPr/>
          </p:nvSpPr>
          <p:spPr bwMode="auto">
            <a:xfrm>
              <a:off x="2055" y="1961"/>
              <a:ext cx="242" cy="147"/>
            </a:xfrm>
            <a:custGeom>
              <a:avLst/>
              <a:gdLst>
                <a:gd name="T0" fmla="*/ 0 w 242"/>
                <a:gd name="T1" fmla="*/ 147 h 147"/>
                <a:gd name="T2" fmla="*/ 26 w 242"/>
                <a:gd name="T3" fmla="*/ 79 h 147"/>
                <a:gd name="T4" fmla="*/ 78 w 242"/>
                <a:gd name="T5" fmla="*/ 30 h 147"/>
                <a:gd name="T6" fmla="*/ 147 w 242"/>
                <a:gd name="T7" fmla="*/ 0 h 147"/>
                <a:gd name="T8" fmla="*/ 225 w 242"/>
                <a:gd name="T9" fmla="*/ 0 h 147"/>
                <a:gd name="T10" fmla="*/ 233 w 242"/>
                <a:gd name="T11" fmla="*/ 0 h 147"/>
                <a:gd name="T12" fmla="*/ 242 w 242"/>
                <a:gd name="T13" fmla="*/ 10 h 147"/>
                <a:gd name="T14" fmla="*/ 242 w 242"/>
                <a:gd name="T15" fmla="*/ 10 h 147"/>
                <a:gd name="T16" fmla="*/ 173 w 242"/>
                <a:gd name="T17" fmla="*/ 10 h 147"/>
                <a:gd name="T18" fmla="*/ 104 w 242"/>
                <a:gd name="T19" fmla="*/ 40 h 147"/>
                <a:gd name="T20" fmla="*/ 60 w 242"/>
                <a:gd name="T21" fmla="*/ 89 h 147"/>
                <a:gd name="T22" fmla="*/ 35 w 242"/>
                <a:gd name="T23" fmla="*/ 147 h 147"/>
                <a:gd name="T24" fmla="*/ 0 w 242"/>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147">
                  <a:moveTo>
                    <a:pt x="0" y="147"/>
                  </a:moveTo>
                  <a:lnTo>
                    <a:pt x="26" y="79"/>
                  </a:lnTo>
                  <a:lnTo>
                    <a:pt x="78" y="30"/>
                  </a:lnTo>
                  <a:lnTo>
                    <a:pt x="147" y="0"/>
                  </a:lnTo>
                  <a:lnTo>
                    <a:pt x="225" y="0"/>
                  </a:lnTo>
                  <a:lnTo>
                    <a:pt x="233" y="0"/>
                  </a:lnTo>
                  <a:lnTo>
                    <a:pt x="242" y="10"/>
                  </a:lnTo>
                  <a:lnTo>
                    <a:pt x="242" y="10"/>
                  </a:lnTo>
                  <a:lnTo>
                    <a:pt x="173" y="10"/>
                  </a:lnTo>
                  <a:lnTo>
                    <a:pt x="104" y="40"/>
                  </a:lnTo>
                  <a:lnTo>
                    <a:pt x="60" y="89"/>
                  </a:lnTo>
                  <a:lnTo>
                    <a:pt x="35" y="147"/>
                  </a:lnTo>
                  <a:lnTo>
                    <a:pt x="0" y="147"/>
                  </a:lnTo>
                  <a:close/>
                </a:path>
              </a:pathLst>
            </a:custGeom>
            <a:solidFill>
              <a:srgbClr val="7BA4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203" name="Freeform 59">
              <a:extLst>
                <a:ext uri="{FF2B5EF4-FFF2-40B4-BE49-F238E27FC236}">
                  <a16:creationId xmlns:a16="http://schemas.microsoft.com/office/drawing/2014/main" id="{6AEA326A-D085-4910-876D-592092C370EE}"/>
                </a:ext>
              </a:extLst>
            </p:cNvPr>
            <p:cNvSpPr>
              <a:spLocks/>
            </p:cNvSpPr>
            <p:nvPr/>
          </p:nvSpPr>
          <p:spPr bwMode="auto">
            <a:xfrm>
              <a:off x="2055" y="1961"/>
              <a:ext cx="475" cy="226"/>
            </a:xfrm>
            <a:custGeom>
              <a:avLst/>
              <a:gdLst>
                <a:gd name="T0" fmla="*/ 0 w 475"/>
                <a:gd name="T1" fmla="*/ 147 h 226"/>
                <a:gd name="T2" fmla="*/ 26 w 475"/>
                <a:gd name="T3" fmla="*/ 79 h 226"/>
                <a:gd name="T4" fmla="*/ 78 w 475"/>
                <a:gd name="T5" fmla="*/ 30 h 226"/>
                <a:gd name="T6" fmla="*/ 147 w 475"/>
                <a:gd name="T7" fmla="*/ 0 h 226"/>
                <a:gd name="T8" fmla="*/ 225 w 475"/>
                <a:gd name="T9" fmla="*/ 0 h 226"/>
                <a:gd name="T10" fmla="*/ 259 w 475"/>
                <a:gd name="T11" fmla="*/ 10 h 226"/>
                <a:gd name="T12" fmla="*/ 320 w 475"/>
                <a:gd name="T13" fmla="*/ 30 h 226"/>
                <a:gd name="T14" fmla="*/ 371 w 475"/>
                <a:gd name="T15" fmla="*/ 59 h 226"/>
                <a:gd name="T16" fmla="*/ 406 w 475"/>
                <a:gd name="T17" fmla="*/ 98 h 226"/>
                <a:gd name="T18" fmla="*/ 432 w 475"/>
                <a:gd name="T19" fmla="*/ 157 h 226"/>
                <a:gd name="T20" fmla="*/ 475 w 475"/>
                <a:gd name="T21" fmla="*/ 167 h 226"/>
                <a:gd name="T22" fmla="*/ 415 w 475"/>
                <a:gd name="T23" fmla="*/ 226 h 226"/>
                <a:gd name="T24" fmla="*/ 345 w 475"/>
                <a:gd name="T25" fmla="*/ 138 h 226"/>
                <a:gd name="T26" fmla="*/ 397 w 475"/>
                <a:gd name="T27" fmla="*/ 147 h 226"/>
                <a:gd name="T28" fmla="*/ 380 w 475"/>
                <a:gd name="T29" fmla="*/ 98 h 226"/>
                <a:gd name="T30" fmla="*/ 345 w 475"/>
                <a:gd name="T31" fmla="*/ 59 h 226"/>
                <a:gd name="T32" fmla="*/ 294 w 475"/>
                <a:gd name="T33" fmla="*/ 30 h 226"/>
                <a:gd name="T34" fmla="*/ 242 w 475"/>
                <a:gd name="T35" fmla="*/ 10 h 226"/>
                <a:gd name="T36" fmla="*/ 242 w 475"/>
                <a:gd name="T37" fmla="*/ 10 h 226"/>
                <a:gd name="T38" fmla="*/ 173 w 475"/>
                <a:gd name="T39" fmla="*/ 10 h 226"/>
                <a:gd name="T40" fmla="*/ 104 w 475"/>
                <a:gd name="T41" fmla="*/ 40 h 226"/>
                <a:gd name="T42" fmla="*/ 60 w 475"/>
                <a:gd name="T43" fmla="*/ 89 h 226"/>
                <a:gd name="T44" fmla="*/ 35 w 475"/>
                <a:gd name="T45" fmla="*/ 147 h 226"/>
                <a:gd name="T46" fmla="*/ 0 w 475"/>
                <a:gd name="T47" fmla="*/ 14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226">
                  <a:moveTo>
                    <a:pt x="0" y="147"/>
                  </a:moveTo>
                  <a:lnTo>
                    <a:pt x="26" y="79"/>
                  </a:lnTo>
                  <a:lnTo>
                    <a:pt x="78" y="30"/>
                  </a:lnTo>
                  <a:lnTo>
                    <a:pt x="147" y="0"/>
                  </a:lnTo>
                  <a:lnTo>
                    <a:pt x="225" y="0"/>
                  </a:lnTo>
                  <a:lnTo>
                    <a:pt x="259" y="10"/>
                  </a:lnTo>
                  <a:lnTo>
                    <a:pt x="320" y="30"/>
                  </a:lnTo>
                  <a:lnTo>
                    <a:pt x="371" y="59"/>
                  </a:lnTo>
                  <a:lnTo>
                    <a:pt x="406" y="98"/>
                  </a:lnTo>
                  <a:lnTo>
                    <a:pt x="432" y="157"/>
                  </a:lnTo>
                  <a:lnTo>
                    <a:pt x="475" y="167"/>
                  </a:lnTo>
                  <a:lnTo>
                    <a:pt x="415" y="226"/>
                  </a:lnTo>
                  <a:lnTo>
                    <a:pt x="345" y="138"/>
                  </a:lnTo>
                  <a:lnTo>
                    <a:pt x="397" y="147"/>
                  </a:lnTo>
                  <a:lnTo>
                    <a:pt x="380" y="98"/>
                  </a:lnTo>
                  <a:lnTo>
                    <a:pt x="345" y="59"/>
                  </a:lnTo>
                  <a:lnTo>
                    <a:pt x="294" y="30"/>
                  </a:lnTo>
                  <a:lnTo>
                    <a:pt x="242" y="10"/>
                  </a:lnTo>
                  <a:lnTo>
                    <a:pt x="242" y="10"/>
                  </a:lnTo>
                  <a:lnTo>
                    <a:pt x="173" y="10"/>
                  </a:lnTo>
                  <a:lnTo>
                    <a:pt x="104" y="40"/>
                  </a:lnTo>
                  <a:lnTo>
                    <a:pt x="60" y="89"/>
                  </a:lnTo>
                  <a:lnTo>
                    <a:pt x="35" y="147"/>
                  </a:lnTo>
                  <a:lnTo>
                    <a:pt x="0" y="147"/>
                  </a:lnTo>
                  <a:close/>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204" name="Freeform 60">
              <a:extLst>
                <a:ext uri="{FF2B5EF4-FFF2-40B4-BE49-F238E27FC236}">
                  <a16:creationId xmlns:a16="http://schemas.microsoft.com/office/drawing/2014/main" id="{2F1B1091-99E6-4C14-AF44-298B4D5E71D8}"/>
                </a:ext>
              </a:extLst>
            </p:cNvPr>
            <p:cNvSpPr>
              <a:spLocks/>
            </p:cNvSpPr>
            <p:nvPr/>
          </p:nvSpPr>
          <p:spPr bwMode="auto">
            <a:xfrm>
              <a:off x="2280" y="1961"/>
              <a:ext cx="17" cy="10"/>
            </a:xfrm>
            <a:custGeom>
              <a:avLst/>
              <a:gdLst>
                <a:gd name="T0" fmla="*/ 0 w 17"/>
                <a:gd name="T1" fmla="*/ 0 h 10"/>
                <a:gd name="T2" fmla="*/ 8 w 17"/>
                <a:gd name="T3" fmla="*/ 0 h 10"/>
                <a:gd name="T4" fmla="*/ 17 w 17"/>
                <a:gd name="T5" fmla="*/ 10 h 10"/>
              </a:gdLst>
              <a:ahLst/>
              <a:cxnLst>
                <a:cxn ang="0">
                  <a:pos x="T0" y="T1"/>
                </a:cxn>
                <a:cxn ang="0">
                  <a:pos x="T2" y="T3"/>
                </a:cxn>
                <a:cxn ang="0">
                  <a:pos x="T4" y="T5"/>
                </a:cxn>
              </a:cxnLst>
              <a:rect l="0" t="0" r="r" b="b"/>
              <a:pathLst>
                <a:path w="17" h="10">
                  <a:moveTo>
                    <a:pt x="0" y="0"/>
                  </a:moveTo>
                  <a:lnTo>
                    <a:pt x="8" y="0"/>
                  </a:lnTo>
                  <a:lnTo>
                    <a:pt x="17" y="1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30205" name="Rectangle 61">
            <a:extLst>
              <a:ext uri="{FF2B5EF4-FFF2-40B4-BE49-F238E27FC236}">
                <a16:creationId xmlns:a16="http://schemas.microsoft.com/office/drawing/2014/main" id="{D1A2C282-9E9A-4155-B522-7A31D154322E}"/>
              </a:ext>
            </a:extLst>
          </p:cNvPr>
          <p:cNvSpPr>
            <a:spLocks noChangeArrowheads="1"/>
          </p:cNvSpPr>
          <p:nvPr/>
        </p:nvSpPr>
        <p:spPr bwMode="auto">
          <a:xfrm>
            <a:off x="3751263" y="2209800"/>
            <a:ext cx="7810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06" name="Rectangle 62">
            <a:extLst>
              <a:ext uri="{FF2B5EF4-FFF2-40B4-BE49-F238E27FC236}">
                <a16:creationId xmlns:a16="http://schemas.microsoft.com/office/drawing/2014/main" id="{30E53A99-757C-4BE3-A897-48C6CA494A44}"/>
              </a:ext>
            </a:extLst>
          </p:cNvPr>
          <p:cNvSpPr>
            <a:spLocks noChangeArrowheads="1"/>
          </p:cNvSpPr>
          <p:nvPr/>
        </p:nvSpPr>
        <p:spPr bwMode="auto">
          <a:xfrm>
            <a:off x="3970338"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黑体" panose="02010609060101010101" pitchFamily="49" charset="-122"/>
                <a:ea typeface="黑体" panose="02010609060101010101" pitchFamily="49" charset="-122"/>
              </a:rPr>
              <a:t>线程</a:t>
            </a:r>
            <a:endParaRPr lang="zh-CN" altLang="en-US" sz="2800" b="1">
              <a:solidFill>
                <a:srgbClr val="003399"/>
              </a:solidFill>
              <a:ea typeface="宋体" panose="02010600030101010101" pitchFamily="2" charset="-122"/>
            </a:endParaRPr>
          </a:p>
        </p:txBody>
      </p:sp>
      <p:sp>
        <p:nvSpPr>
          <p:cNvPr id="1030207" name="Rectangle 63">
            <a:extLst>
              <a:ext uri="{FF2B5EF4-FFF2-40B4-BE49-F238E27FC236}">
                <a16:creationId xmlns:a16="http://schemas.microsoft.com/office/drawing/2014/main" id="{857E6E96-0682-4603-88A8-254D70CA28CD}"/>
              </a:ext>
            </a:extLst>
          </p:cNvPr>
          <p:cNvSpPr>
            <a:spLocks noChangeArrowheads="1"/>
          </p:cNvSpPr>
          <p:nvPr/>
        </p:nvSpPr>
        <p:spPr bwMode="auto">
          <a:xfrm>
            <a:off x="4340225" y="23495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08" name="Rectangle 64">
            <a:extLst>
              <a:ext uri="{FF2B5EF4-FFF2-40B4-BE49-F238E27FC236}">
                <a16:creationId xmlns:a16="http://schemas.microsoft.com/office/drawing/2014/main" id="{4BD8565F-D516-40D1-99D6-617DDC78054B}"/>
              </a:ext>
            </a:extLst>
          </p:cNvPr>
          <p:cNvSpPr>
            <a:spLocks noChangeArrowheads="1"/>
          </p:cNvSpPr>
          <p:nvPr/>
        </p:nvSpPr>
        <p:spPr bwMode="auto">
          <a:xfrm>
            <a:off x="5614988" y="30813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09" name="Rectangle 65">
            <a:extLst>
              <a:ext uri="{FF2B5EF4-FFF2-40B4-BE49-F238E27FC236}">
                <a16:creationId xmlns:a16="http://schemas.microsoft.com/office/drawing/2014/main" id="{5F6A0ACC-E428-43EA-95F2-F8AFC2A557ED}"/>
              </a:ext>
            </a:extLst>
          </p:cNvPr>
          <p:cNvSpPr>
            <a:spLocks noChangeArrowheads="1"/>
          </p:cNvSpPr>
          <p:nvPr/>
        </p:nvSpPr>
        <p:spPr bwMode="auto">
          <a:xfrm>
            <a:off x="5711825" y="33924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10" name="Rectangle 66">
            <a:extLst>
              <a:ext uri="{FF2B5EF4-FFF2-40B4-BE49-F238E27FC236}">
                <a16:creationId xmlns:a16="http://schemas.microsoft.com/office/drawing/2014/main" id="{99E97FBB-10EC-40E4-8769-93A8C701C83F}"/>
              </a:ext>
            </a:extLst>
          </p:cNvPr>
          <p:cNvSpPr>
            <a:spLocks noChangeArrowheads="1"/>
          </p:cNvSpPr>
          <p:nvPr/>
        </p:nvSpPr>
        <p:spPr bwMode="auto">
          <a:xfrm>
            <a:off x="5519738" y="37036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11" name="Rectangle 67">
            <a:extLst>
              <a:ext uri="{FF2B5EF4-FFF2-40B4-BE49-F238E27FC236}">
                <a16:creationId xmlns:a16="http://schemas.microsoft.com/office/drawing/2014/main" id="{6A9B625C-67C9-47E4-99E9-6C1A8DF60A0A}"/>
              </a:ext>
            </a:extLst>
          </p:cNvPr>
          <p:cNvSpPr>
            <a:spLocks noChangeArrowheads="1"/>
          </p:cNvSpPr>
          <p:nvPr/>
        </p:nvSpPr>
        <p:spPr bwMode="auto">
          <a:xfrm>
            <a:off x="5149850" y="2209800"/>
            <a:ext cx="671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12" name="Rectangle 68">
            <a:extLst>
              <a:ext uri="{FF2B5EF4-FFF2-40B4-BE49-F238E27FC236}">
                <a16:creationId xmlns:a16="http://schemas.microsoft.com/office/drawing/2014/main" id="{E0650597-E652-4FB6-B582-214E7F013275}"/>
              </a:ext>
            </a:extLst>
          </p:cNvPr>
          <p:cNvSpPr>
            <a:spLocks noChangeArrowheads="1"/>
          </p:cNvSpPr>
          <p:nvPr/>
        </p:nvSpPr>
        <p:spPr bwMode="auto">
          <a:xfrm>
            <a:off x="5313363"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宋体" panose="02010600030101010101" pitchFamily="2" charset="-122"/>
                <a:ea typeface="宋体" panose="02010600030101010101" pitchFamily="2" charset="-122"/>
              </a:rPr>
              <a:t>线程</a:t>
            </a:r>
            <a:endParaRPr lang="zh-CN" altLang="en-US" sz="2800" b="1">
              <a:solidFill>
                <a:srgbClr val="003399"/>
              </a:solidFill>
              <a:ea typeface="宋体" panose="02010600030101010101" pitchFamily="2" charset="-122"/>
            </a:endParaRPr>
          </a:p>
        </p:txBody>
      </p:sp>
      <p:sp>
        <p:nvSpPr>
          <p:cNvPr id="1030213" name="Rectangle 69">
            <a:extLst>
              <a:ext uri="{FF2B5EF4-FFF2-40B4-BE49-F238E27FC236}">
                <a16:creationId xmlns:a16="http://schemas.microsoft.com/office/drawing/2014/main" id="{D373746C-A8EC-46D0-AF14-034E0D839A7A}"/>
              </a:ext>
            </a:extLst>
          </p:cNvPr>
          <p:cNvSpPr>
            <a:spLocks noChangeArrowheads="1"/>
          </p:cNvSpPr>
          <p:nvPr/>
        </p:nvSpPr>
        <p:spPr bwMode="auto">
          <a:xfrm>
            <a:off x="5683250" y="23495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宋体" panose="02010600030101010101" pitchFamily="2" charset="-122"/>
                <a:ea typeface="宋体" panose="02010600030101010101" pitchFamily="2" charset="-122"/>
              </a:rPr>
              <a:t> </a:t>
            </a:r>
            <a:endParaRPr lang="zh-CN" altLang="en-US" sz="2800">
              <a:solidFill>
                <a:schemeClr val="tx1"/>
              </a:solidFill>
              <a:ea typeface="宋体" panose="02010600030101010101" pitchFamily="2" charset="-122"/>
            </a:endParaRPr>
          </a:p>
        </p:txBody>
      </p:sp>
      <p:sp>
        <p:nvSpPr>
          <p:cNvPr id="1030214" name="Rectangle 70">
            <a:extLst>
              <a:ext uri="{FF2B5EF4-FFF2-40B4-BE49-F238E27FC236}">
                <a16:creationId xmlns:a16="http://schemas.microsoft.com/office/drawing/2014/main" id="{2D68BEE0-5A83-4323-9B73-B7223D4593D6}"/>
              </a:ext>
            </a:extLst>
          </p:cNvPr>
          <p:cNvSpPr>
            <a:spLocks noChangeArrowheads="1"/>
          </p:cNvSpPr>
          <p:nvPr/>
        </p:nvSpPr>
        <p:spPr bwMode="auto">
          <a:xfrm>
            <a:off x="6383338" y="2941638"/>
            <a:ext cx="671512" cy="793750"/>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215" name="Rectangle 71">
            <a:extLst>
              <a:ext uri="{FF2B5EF4-FFF2-40B4-BE49-F238E27FC236}">
                <a16:creationId xmlns:a16="http://schemas.microsoft.com/office/drawing/2014/main" id="{2EE38CCE-361F-440D-9E93-A3869585ABDC}"/>
              </a:ext>
            </a:extLst>
          </p:cNvPr>
          <p:cNvSpPr>
            <a:spLocks noChangeArrowheads="1"/>
          </p:cNvSpPr>
          <p:nvPr/>
        </p:nvSpPr>
        <p:spPr bwMode="auto">
          <a:xfrm>
            <a:off x="6546850" y="308133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216" name="Rectangle 72">
            <a:extLst>
              <a:ext uri="{FF2B5EF4-FFF2-40B4-BE49-F238E27FC236}">
                <a16:creationId xmlns:a16="http://schemas.microsoft.com/office/drawing/2014/main" id="{6B08DEE9-2AD5-4820-9D46-6396CBF61368}"/>
              </a:ext>
            </a:extLst>
          </p:cNvPr>
          <p:cNvSpPr>
            <a:spLocks noChangeArrowheads="1"/>
          </p:cNvSpPr>
          <p:nvPr/>
        </p:nvSpPr>
        <p:spPr bwMode="auto">
          <a:xfrm>
            <a:off x="6684963" y="33924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en-US" altLang="zh-CN" sz="1600">
                <a:solidFill>
                  <a:srgbClr val="000000"/>
                </a:solidFill>
                <a:latin typeface="黑体" panose="02010609060101010101" pitchFamily="49" charset="-122"/>
                <a:ea typeface="黑体" panose="02010609060101010101" pitchFamily="49" charset="-122"/>
              </a:rPr>
              <a:t>A</a:t>
            </a:r>
            <a:endParaRPr lang="en-US" altLang="zh-CN" sz="2800">
              <a:solidFill>
                <a:schemeClr val="tx1"/>
              </a:solidFill>
              <a:ea typeface="宋体" panose="02010600030101010101" pitchFamily="2" charset="-122"/>
            </a:endParaRPr>
          </a:p>
        </p:txBody>
      </p:sp>
      <p:sp>
        <p:nvSpPr>
          <p:cNvPr id="1030217" name="Rectangle 73">
            <a:extLst>
              <a:ext uri="{FF2B5EF4-FFF2-40B4-BE49-F238E27FC236}">
                <a16:creationId xmlns:a16="http://schemas.microsoft.com/office/drawing/2014/main" id="{6F68F08A-463B-4427-99AC-52187F65427F}"/>
              </a:ext>
            </a:extLst>
          </p:cNvPr>
          <p:cNvSpPr>
            <a:spLocks noChangeArrowheads="1"/>
          </p:cNvSpPr>
          <p:nvPr/>
        </p:nvSpPr>
        <p:spPr bwMode="auto">
          <a:xfrm>
            <a:off x="6780213" y="33924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18" name="Rectangle 74">
            <a:extLst>
              <a:ext uri="{FF2B5EF4-FFF2-40B4-BE49-F238E27FC236}">
                <a16:creationId xmlns:a16="http://schemas.microsoft.com/office/drawing/2014/main" id="{5CF6D759-A116-44BA-8A6B-FE6F409E6EF5}"/>
              </a:ext>
            </a:extLst>
          </p:cNvPr>
          <p:cNvSpPr>
            <a:spLocks noChangeArrowheads="1"/>
          </p:cNvSpPr>
          <p:nvPr/>
        </p:nvSpPr>
        <p:spPr bwMode="auto">
          <a:xfrm>
            <a:off x="6726238" y="37036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19" name="Rectangle 75">
            <a:extLst>
              <a:ext uri="{FF2B5EF4-FFF2-40B4-BE49-F238E27FC236}">
                <a16:creationId xmlns:a16="http://schemas.microsoft.com/office/drawing/2014/main" id="{FE0D8CCE-74D7-42B8-AB1C-B7B1815D28AD}"/>
              </a:ext>
            </a:extLst>
          </p:cNvPr>
          <p:cNvSpPr>
            <a:spLocks noChangeArrowheads="1"/>
          </p:cNvSpPr>
          <p:nvPr/>
        </p:nvSpPr>
        <p:spPr bwMode="auto">
          <a:xfrm>
            <a:off x="6218238" y="2209800"/>
            <a:ext cx="9048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20" name="Rectangle 76">
            <a:extLst>
              <a:ext uri="{FF2B5EF4-FFF2-40B4-BE49-F238E27FC236}">
                <a16:creationId xmlns:a16="http://schemas.microsoft.com/office/drawing/2014/main" id="{A6C28C72-52EB-4C1A-886F-985F796262FA}"/>
              </a:ext>
            </a:extLst>
          </p:cNvPr>
          <p:cNvSpPr>
            <a:spLocks noChangeArrowheads="1"/>
          </p:cNvSpPr>
          <p:nvPr/>
        </p:nvSpPr>
        <p:spPr bwMode="auto">
          <a:xfrm>
            <a:off x="6492875"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黑体" panose="02010609060101010101" pitchFamily="49" charset="-122"/>
                <a:ea typeface="黑体" panose="02010609060101010101" pitchFamily="49" charset="-122"/>
              </a:rPr>
              <a:t>线程</a:t>
            </a:r>
            <a:endParaRPr lang="zh-CN" altLang="en-US" sz="2800" b="1">
              <a:solidFill>
                <a:srgbClr val="003399"/>
              </a:solidFill>
              <a:ea typeface="宋体" panose="02010600030101010101" pitchFamily="2" charset="-122"/>
            </a:endParaRPr>
          </a:p>
        </p:txBody>
      </p:sp>
      <p:sp>
        <p:nvSpPr>
          <p:cNvPr id="1030221" name="Rectangle 77">
            <a:extLst>
              <a:ext uri="{FF2B5EF4-FFF2-40B4-BE49-F238E27FC236}">
                <a16:creationId xmlns:a16="http://schemas.microsoft.com/office/drawing/2014/main" id="{7B333C77-9DA9-4D28-B7F9-E5BA8955F8C3}"/>
              </a:ext>
            </a:extLst>
          </p:cNvPr>
          <p:cNvSpPr>
            <a:spLocks noChangeArrowheads="1"/>
          </p:cNvSpPr>
          <p:nvPr/>
        </p:nvSpPr>
        <p:spPr bwMode="auto">
          <a:xfrm>
            <a:off x="6862763" y="23495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22" name="Rectangle 78">
            <a:extLst>
              <a:ext uri="{FF2B5EF4-FFF2-40B4-BE49-F238E27FC236}">
                <a16:creationId xmlns:a16="http://schemas.microsoft.com/office/drawing/2014/main" id="{E9FDB9A7-AA84-4133-AA8E-E900D7CF11BF}"/>
              </a:ext>
            </a:extLst>
          </p:cNvPr>
          <p:cNvSpPr>
            <a:spLocks noChangeArrowheads="1"/>
          </p:cNvSpPr>
          <p:nvPr/>
        </p:nvSpPr>
        <p:spPr bwMode="auto">
          <a:xfrm>
            <a:off x="7575550" y="2941638"/>
            <a:ext cx="658813" cy="793750"/>
          </a:xfrm>
          <a:prstGeom prst="rect">
            <a:avLst/>
          </a:prstGeom>
          <a:solidFill>
            <a:srgbClr val="FFFFCC"/>
          </a:solidFill>
          <a:ln w="14288">
            <a:solidFill>
              <a:srgbClr val="000000"/>
            </a:solidFill>
            <a:miter lim="800000"/>
            <a:headEnd/>
            <a:tailEnd/>
          </a:ln>
        </p:spPr>
        <p:txBody>
          <a:bodyPr/>
          <a:lstStyle/>
          <a:p>
            <a:endParaRPr lang="zh-CN" altLang="en-US"/>
          </a:p>
        </p:txBody>
      </p:sp>
      <p:sp>
        <p:nvSpPr>
          <p:cNvPr id="1030223" name="Rectangle 79">
            <a:extLst>
              <a:ext uri="{FF2B5EF4-FFF2-40B4-BE49-F238E27FC236}">
                <a16:creationId xmlns:a16="http://schemas.microsoft.com/office/drawing/2014/main" id="{30960490-1C85-4427-9810-1EFAC4C5B502}"/>
              </a:ext>
            </a:extLst>
          </p:cNvPr>
          <p:cNvSpPr>
            <a:spLocks noChangeArrowheads="1"/>
          </p:cNvSpPr>
          <p:nvPr/>
        </p:nvSpPr>
        <p:spPr bwMode="auto">
          <a:xfrm>
            <a:off x="7740650" y="308133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构件</a:t>
            </a:r>
            <a:endParaRPr lang="zh-CN" altLang="en-US" sz="2800">
              <a:solidFill>
                <a:schemeClr val="tx1"/>
              </a:solidFill>
              <a:ea typeface="宋体" panose="02010600030101010101" pitchFamily="2" charset="-122"/>
            </a:endParaRPr>
          </a:p>
        </p:txBody>
      </p:sp>
      <p:sp>
        <p:nvSpPr>
          <p:cNvPr id="1030224" name="Rectangle 80">
            <a:extLst>
              <a:ext uri="{FF2B5EF4-FFF2-40B4-BE49-F238E27FC236}">
                <a16:creationId xmlns:a16="http://schemas.microsoft.com/office/drawing/2014/main" id="{E4B2791D-4A1C-40F9-8EC2-10A4D40BF03B}"/>
              </a:ext>
            </a:extLst>
          </p:cNvPr>
          <p:cNvSpPr>
            <a:spLocks noChangeArrowheads="1"/>
          </p:cNvSpPr>
          <p:nvPr/>
        </p:nvSpPr>
        <p:spPr bwMode="auto">
          <a:xfrm>
            <a:off x="7877175" y="33924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en-US" altLang="zh-CN" sz="1600">
                <a:solidFill>
                  <a:srgbClr val="000000"/>
                </a:solidFill>
                <a:latin typeface="黑体" panose="02010609060101010101" pitchFamily="49" charset="-122"/>
                <a:ea typeface="黑体" panose="02010609060101010101" pitchFamily="49" charset="-122"/>
              </a:rPr>
              <a:t>B</a:t>
            </a:r>
            <a:endParaRPr lang="en-US" altLang="zh-CN" sz="2800">
              <a:solidFill>
                <a:schemeClr val="tx1"/>
              </a:solidFill>
              <a:ea typeface="宋体" panose="02010600030101010101" pitchFamily="2" charset="-122"/>
            </a:endParaRPr>
          </a:p>
        </p:txBody>
      </p:sp>
      <p:sp>
        <p:nvSpPr>
          <p:cNvPr id="1030225" name="Rectangle 81">
            <a:extLst>
              <a:ext uri="{FF2B5EF4-FFF2-40B4-BE49-F238E27FC236}">
                <a16:creationId xmlns:a16="http://schemas.microsoft.com/office/drawing/2014/main" id="{ADE8217A-9352-4C67-BC99-06E7CAE705BA}"/>
              </a:ext>
            </a:extLst>
          </p:cNvPr>
          <p:cNvSpPr>
            <a:spLocks noChangeArrowheads="1"/>
          </p:cNvSpPr>
          <p:nvPr/>
        </p:nvSpPr>
        <p:spPr bwMode="auto">
          <a:xfrm>
            <a:off x="7972425" y="33924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26" name="Rectangle 82">
            <a:extLst>
              <a:ext uri="{FF2B5EF4-FFF2-40B4-BE49-F238E27FC236}">
                <a16:creationId xmlns:a16="http://schemas.microsoft.com/office/drawing/2014/main" id="{6A7A5331-56B2-4A15-A479-152B1D780B50}"/>
              </a:ext>
            </a:extLst>
          </p:cNvPr>
          <p:cNvSpPr>
            <a:spLocks noChangeArrowheads="1"/>
          </p:cNvSpPr>
          <p:nvPr/>
        </p:nvSpPr>
        <p:spPr bwMode="auto">
          <a:xfrm>
            <a:off x="7918450" y="370363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27" name="Rectangle 83">
            <a:extLst>
              <a:ext uri="{FF2B5EF4-FFF2-40B4-BE49-F238E27FC236}">
                <a16:creationId xmlns:a16="http://schemas.microsoft.com/office/drawing/2014/main" id="{F7C8D144-67BE-4B7F-80CB-1F6E6630A187}"/>
              </a:ext>
            </a:extLst>
          </p:cNvPr>
          <p:cNvSpPr>
            <a:spLocks noChangeArrowheads="1"/>
          </p:cNvSpPr>
          <p:nvPr/>
        </p:nvSpPr>
        <p:spPr bwMode="auto">
          <a:xfrm>
            <a:off x="7466013" y="2209800"/>
            <a:ext cx="7953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28" name="Rectangle 84">
            <a:extLst>
              <a:ext uri="{FF2B5EF4-FFF2-40B4-BE49-F238E27FC236}">
                <a16:creationId xmlns:a16="http://schemas.microsoft.com/office/drawing/2014/main" id="{CA2D4522-2FB9-45C7-8EBD-0954BF154408}"/>
              </a:ext>
            </a:extLst>
          </p:cNvPr>
          <p:cNvSpPr>
            <a:spLocks noChangeArrowheads="1"/>
          </p:cNvSpPr>
          <p:nvPr/>
        </p:nvSpPr>
        <p:spPr bwMode="auto">
          <a:xfrm>
            <a:off x="7685088" y="234950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solidFill>
                  <a:srgbClr val="003399"/>
                </a:solidFill>
                <a:latin typeface="黑体" panose="02010609060101010101" pitchFamily="49" charset="-122"/>
                <a:ea typeface="黑体" panose="02010609060101010101" pitchFamily="49" charset="-122"/>
              </a:rPr>
              <a:t>线程</a:t>
            </a:r>
            <a:endParaRPr lang="zh-CN" altLang="en-US" sz="2800" b="1">
              <a:solidFill>
                <a:srgbClr val="003399"/>
              </a:solidFill>
              <a:ea typeface="宋体" panose="02010600030101010101" pitchFamily="2" charset="-122"/>
            </a:endParaRPr>
          </a:p>
        </p:txBody>
      </p:sp>
      <p:sp>
        <p:nvSpPr>
          <p:cNvPr id="1030229" name="Freeform 85">
            <a:extLst>
              <a:ext uri="{FF2B5EF4-FFF2-40B4-BE49-F238E27FC236}">
                <a16:creationId xmlns:a16="http://schemas.microsoft.com/office/drawing/2014/main" id="{372ECBB3-4137-4427-94FB-8FDA1F2626B2}"/>
              </a:ext>
            </a:extLst>
          </p:cNvPr>
          <p:cNvSpPr>
            <a:spLocks/>
          </p:cNvSpPr>
          <p:nvPr/>
        </p:nvSpPr>
        <p:spPr bwMode="auto">
          <a:xfrm>
            <a:off x="5519738" y="3719513"/>
            <a:ext cx="1287462" cy="901700"/>
          </a:xfrm>
          <a:custGeom>
            <a:avLst/>
            <a:gdLst>
              <a:gd name="T0" fmla="*/ 751 w 811"/>
              <a:gd name="T1" fmla="*/ 0 h 568"/>
              <a:gd name="T2" fmla="*/ 673 w 811"/>
              <a:gd name="T3" fmla="*/ 78 h 568"/>
              <a:gd name="T4" fmla="*/ 725 w 811"/>
              <a:gd name="T5" fmla="*/ 78 h 568"/>
              <a:gd name="T6" fmla="*/ 725 w 811"/>
              <a:gd name="T7" fmla="*/ 519 h 568"/>
              <a:gd name="T8" fmla="*/ 43 w 811"/>
              <a:gd name="T9" fmla="*/ 519 h 568"/>
              <a:gd name="T10" fmla="*/ 43 w 811"/>
              <a:gd name="T11" fmla="*/ 39 h 568"/>
              <a:gd name="T12" fmla="*/ 0 w 811"/>
              <a:gd name="T13" fmla="*/ 39 h 568"/>
              <a:gd name="T14" fmla="*/ 0 w 811"/>
              <a:gd name="T15" fmla="*/ 568 h 568"/>
              <a:gd name="T16" fmla="*/ 768 w 811"/>
              <a:gd name="T17" fmla="*/ 568 h 568"/>
              <a:gd name="T18" fmla="*/ 768 w 811"/>
              <a:gd name="T19" fmla="*/ 78 h 568"/>
              <a:gd name="T20" fmla="*/ 811 w 811"/>
              <a:gd name="T21" fmla="*/ 68 h 568"/>
              <a:gd name="T22" fmla="*/ 751 w 811"/>
              <a:gd name="T23"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68">
                <a:moveTo>
                  <a:pt x="751" y="0"/>
                </a:moveTo>
                <a:lnTo>
                  <a:pt x="673" y="78"/>
                </a:lnTo>
                <a:lnTo>
                  <a:pt x="725" y="78"/>
                </a:lnTo>
                <a:lnTo>
                  <a:pt x="725" y="519"/>
                </a:lnTo>
                <a:lnTo>
                  <a:pt x="43" y="519"/>
                </a:lnTo>
                <a:lnTo>
                  <a:pt x="43" y="39"/>
                </a:lnTo>
                <a:lnTo>
                  <a:pt x="0" y="39"/>
                </a:lnTo>
                <a:lnTo>
                  <a:pt x="0" y="568"/>
                </a:lnTo>
                <a:lnTo>
                  <a:pt x="768" y="568"/>
                </a:lnTo>
                <a:lnTo>
                  <a:pt x="768" y="78"/>
                </a:lnTo>
                <a:lnTo>
                  <a:pt x="811" y="68"/>
                </a:lnTo>
                <a:lnTo>
                  <a:pt x="751" y="0"/>
                </a:lnTo>
                <a:close/>
              </a:path>
            </a:pathLst>
          </a:custGeom>
          <a:solidFill>
            <a:srgbClr val="99CCFF"/>
          </a:solidFill>
          <a:ln w="14288">
            <a:solidFill>
              <a:srgbClr val="000000"/>
            </a:solidFill>
            <a:prstDash val="solid"/>
            <a:round/>
            <a:headEnd/>
            <a:tailEnd/>
          </a:ln>
        </p:spPr>
        <p:txBody>
          <a:bodyPr/>
          <a:lstStyle/>
          <a:p>
            <a:endParaRPr lang="zh-CN" altLang="en-US"/>
          </a:p>
        </p:txBody>
      </p:sp>
      <p:sp>
        <p:nvSpPr>
          <p:cNvPr id="1030230" name="Freeform 86">
            <a:extLst>
              <a:ext uri="{FF2B5EF4-FFF2-40B4-BE49-F238E27FC236}">
                <a16:creationId xmlns:a16="http://schemas.microsoft.com/office/drawing/2014/main" id="{FF410D3F-2AC9-40C6-8DE1-73235D10C7EF}"/>
              </a:ext>
            </a:extLst>
          </p:cNvPr>
          <p:cNvSpPr>
            <a:spLocks/>
          </p:cNvSpPr>
          <p:nvPr/>
        </p:nvSpPr>
        <p:spPr bwMode="auto">
          <a:xfrm>
            <a:off x="5272088" y="3719513"/>
            <a:ext cx="2741612" cy="1073150"/>
          </a:xfrm>
          <a:custGeom>
            <a:avLst/>
            <a:gdLst>
              <a:gd name="T0" fmla="*/ 1658 w 1727"/>
              <a:gd name="T1" fmla="*/ 0 h 676"/>
              <a:gd name="T2" fmla="*/ 1581 w 1727"/>
              <a:gd name="T3" fmla="*/ 78 h 676"/>
              <a:gd name="T4" fmla="*/ 1632 w 1727"/>
              <a:gd name="T5" fmla="*/ 88 h 676"/>
              <a:gd name="T6" fmla="*/ 1632 w 1727"/>
              <a:gd name="T7" fmla="*/ 617 h 676"/>
              <a:gd name="T8" fmla="*/ 52 w 1727"/>
              <a:gd name="T9" fmla="*/ 617 h 676"/>
              <a:gd name="T10" fmla="*/ 52 w 1727"/>
              <a:gd name="T11" fmla="*/ 39 h 676"/>
              <a:gd name="T12" fmla="*/ 0 w 1727"/>
              <a:gd name="T13" fmla="*/ 39 h 676"/>
              <a:gd name="T14" fmla="*/ 0 w 1727"/>
              <a:gd name="T15" fmla="*/ 676 h 676"/>
              <a:gd name="T16" fmla="*/ 1684 w 1727"/>
              <a:gd name="T17" fmla="*/ 676 h 676"/>
              <a:gd name="T18" fmla="*/ 1684 w 1727"/>
              <a:gd name="T19" fmla="*/ 88 h 676"/>
              <a:gd name="T20" fmla="*/ 1727 w 1727"/>
              <a:gd name="T21" fmla="*/ 88 h 676"/>
              <a:gd name="T22" fmla="*/ 1658 w 1727"/>
              <a:gd name="T2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7" h="676">
                <a:moveTo>
                  <a:pt x="1658" y="0"/>
                </a:moveTo>
                <a:lnTo>
                  <a:pt x="1581" y="78"/>
                </a:lnTo>
                <a:lnTo>
                  <a:pt x="1632" y="88"/>
                </a:lnTo>
                <a:lnTo>
                  <a:pt x="1632" y="617"/>
                </a:lnTo>
                <a:lnTo>
                  <a:pt x="52" y="617"/>
                </a:lnTo>
                <a:lnTo>
                  <a:pt x="52" y="39"/>
                </a:lnTo>
                <a:lnTo>
                  <a:pt x="0" y="39"/>
                </a:lnTo>
                <a:lnTo>
                  <a:pt x="0" y="676"/>
                </a:lnTo>
                <a:lnTo>
                  <a:pt x="1684" y="676"/>
                </a:lnTo>
                <a:lnTo>
                  <a:pt x="1684" y="88"/>
                </a:lnTo>
                <a:lnTo>
                  <a:pt x="1727" y="88"/>
                </a:lnTo>
                <a:lnTo>
                  <a:pt x="1658" y="0"/>
                </a:lnTo>
                <a:close/>
              </a:path>
            </a:pathLst>
          </a:custGeom>
          <a:solidFill>
            <a:srgbClr val="99CCFF"/>
          </a:solidFill>
          <a:ln w="14288">
            <a:solidFill>
              <a:srgbClr val="000000"/>
            </a:solidFill>
            <a:prstDash val="solid"/>
            <a:round/>
            <a:headEnd/>
            <a:tailEnd/>
          </a:ln>
        </p:spPr>
        <p:txBody>
          <a:bodyPr/>
          <a:lstStyle/>
          <a:p>
            <a:endParaRPr lang="zh-CN" altLang="en-US"/>
          </a:p>
        </p:txBody>
      </p:sp>
      <p:grpSp>
        <p:nvGrpSpPr>
          <p:cNvPr id="1030231" name="Group 87">
            <a:extLst>
              <a:ext uri="{FF2B5EF4-FFF2-40B4-BE49-F238E27FC236}">
                <a16:creationId xmlns:a16="http://schemas.microsoft.com/office/drawing/2014/main" id="{69185AA1-B1BC-4000-ABB5-679A8802AAFD}"/>
              </a:ext>
            </a:extLst>
          </p:cNvPr>
          <p:cNvGrpSpPr>
            <a:grpSpLocks/>
          </p:cNvGrpSpPr>
          <p:nvPr/>
        </p:nvGrpSpPr>
        <p:grpSpPr bwMode="auto">
          <a:xfrm>
            <a:off x="3311525" y="3127375"/>
            <a:ext cx="617538" cy="1104900"/>
            <a:chOff x="2046" y="2157"/>
            <a:chExt cx="389" cy="696"/>
          </a:xfrm>
        </p:grpSpPr>
        <p:sp>
          <p:nvSpPr>
            <p:cNvPr id="1030232" name="Freeform 88">
              <a:extLst>
                <a:ext uri="{FF2B5EF4-FFF2-40B4-BE49-F238E27FC236}">
                  <a16:creationId xmlns:a16="http://schemas.microsoft.com/office/drawing/2014/main" id="{03535DC1-AEE1-4956-B5E7-CC38DD2A5AD6}"/>
                </a:ext>
              </a:extLst>
            </p:cNvPr>
            <p:cNvSpPr>
              <a:spLocks/>
            </p:cNvSpPr>
            <p:nvPr/>
          </p:nvSpPr>
          <p:spPr bwMode="auto">
            <a:xfrm>
              <a:off x="2046" y="2157"/>
              <a:ext cx="389" cy="696"/>
            </a:xfrm>
            <a:custGeom>
              <a:avLst/>
              <a:gdLst>
                <a:gd name="T0" fmla="*/ 0 w 389"/>
                <a:gd name="T1" fmla="*/ 10 h 696"/>
                <a:gd name="T2" fmla="*/ 26 w 389"/>
                <a:gd name="T3" fmla="*/ 0 h 696"/>
                <a:gd name="T4" fmla="*/ 61 w 389"/>
                <a:gd name="T5" fmla="*/ 10 h 696"/>
                <a:gd name="T6" fmla="*/ 95 w 389"/>
                <a:gd name="T7" fmla="*/ 20 h 696"/>
                <a:gd name="T8" fmla="*/ 130 w 389"/>
                <a:gd name="T9" fmla="*/ 49 h 696"/>
                <a:gd name="T10" fmla="*/ 173 w 389"/>
                <a:gd name="T11" fmla="*/ 89 h 696"/>
                <a:gd name="T12" fmla="*/ 208 w 389"/>
                <a:gd name="T13" fmla="*/ 138 h 696"/>
                <a:gd name="T14" fmla="*/ 285 w 389"/>
                <a:gd name="T15" fmla="*/ 265 h 696"/>
                <a:gd name="T16" fmla="*/ 285 w 389"/>
                <a:gd name="T17" fmla="*/ 265 h 696"/>
                <a:gd name="T18" fmla="*/ 311 w 389"/>
                <a:gd name="T19" fmla="*/ 314 h 696"/>
                <a:gd name="T20" fmla="*/ 354 w 389"/>
                <a:gd name="T21" fmla="*/ 412 h 696"/>
                <a:gd name="T22" fmla="*/ 380 w 389"/>
                <a:gd name="T23" fmla="*/ 500 h 696"/>
                <a:gd name="T24" fmla="*/ 389 w 389"/>
                <a:gd name="T25" fmla="*/ 579 h 696"/>
                <a:gd name="T26" fmla="*/ 389 w 389"/>
                <a:gd name="T27" fmla="*/ 647 h 696"/>
                <a:gd name="T28" fmla="*/ 389 w 389"/>
                <a:gd name="T29" fmla="*/ 647 h 696"/>
                <a:gd name="T30" fmla="*/ 337 w 389"/>
                <a:gd name="T31" fmla="*/ 696 h 696"/>
                <a:gd name="T32" fmla="*/ 363 w 389"/>
                <a:gd name="T33" fmla="*/ 588 h 696"/>
                <a:gd name="T34" fmla="*/ 363 w 389"/>
                <a:gd name="T35" fmla="*/ 588 h 696"/>
                <a:gd name="T36" fmla="*/ 363 w 389"/>
                <a:gd name="T37" fmla="*/ 530 h 696"/>
                <a:gd name="T38" fmla="*/ 354 w 389"/>
                <a:gd name="T39" fmla="*/ 451 h 696"/>
                <a:gd name="T40" fmla="*/ 329 w 389"/>
                <a:gd name="T41" fmla="*/ 373 h 696"/>
                <a:gd name="T42" fmla="*/ 294 w 389"/>
                <a:gd name="T43" fmla="*/ 294 h 696"/>
                <a:gd name="T44" fmla="*/ 294 w 389"/>
                <a:gd name="T45" fmla="*/ 294 h 696"/>
                <a:gd name="T46" fmla="*/ 225 w 389"/>
                <a:gd name="T47" fmla="*/ 187 h 696"/>
                <a:gd name="T48" fmla="*/ 147 w 389"/>
                <a:gd name="T49" fmla="*/ 108 h 696"/>
                <a:gd name="T50" fmla="*/ 113 w 389"/>
                <a:gd name="T51" fmla="*/ 79 h 696"/>
                <a:gd name="T52" fmla="*/ 78 w 389"/>
                <a:gd name="T53" fmla="*/ 69 h 696"/>
                <a:gd name="T54" fmla="*/ 52 w 389"/>
                <a:gd name="T55" fmla="*/ 59 h 696"/>
                <a:gd name="T56" fmla="*/ 26 w 389"/>
                <a:gd name="T57" fmla="*/ 69 h 696"/>
                <a:gd name="T58" fmla="*/ 0 w 389"/>
                <a:gd name="T59" fmla="*/ 1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9" h="696">
                  <a:moveTo>
                    <a:pt x="0" y="10"/>
                  </a:moveTo>
                  <a:lnTo>
                    <a:pt x="26" y="0"/>
                  </a:lnTo>
                  <a:lnTo>
                    <a:pt x="61" y="10"/>
                  </a:lnTo>
                  <a:lnTo>
                    <a:pt x="95" y="20"/>
                  </a:lnTo>
                  <a:lnTo>
                    <a:pt x="130" y="49"/>
                  </a:lnTo>
                  <a:lnTo>
                    <a:pt x="173" y="89"/>
                  </a:lnTo>
                  <a:lnTo>
                    <a:pt x="208" y="138"/>
                  </a:lnTo>
                  <a:lnTo>
                    <a:pt x="285" y="265"/>
                  </a:lnTo>
                  <a:lnTo>
                    <a:pt x="285" y="265"/>
                  </a:lnTo>
                  <a:lnTo>
                    <a:pt x="311" y="314"/>
                  </a:lnTo>
                  <a:lnTo>
                    <a:pt x="354" y="412"/>
                  </a:lnTo>
                  <a:lnTo>
                    <a:pt x="380" y="500"/>
                  </a:lnTo>
                  <a:lnTo>
                    <a:pt x="389" y="579"/>
                  </a:lnTo>
                  <a:lnTo>
                    <a:pt x="389" y="647"/>
                  </a:lnTo>
                  <a:lnTo>
                    <a:pt x="389" y="647"/>
                  </a:lnTo>
                  <a:lnTo>
                    <a:pt x="337" y="696"/>
                  </a:lnTo>
                  <a:lnTo>
                    <a:pt x="363" y="588"/>
                  </a:lnTo>
                  <a:lnTo>
                    <a:pt x="363" y="588"/>
                  </a:lnTo>
                  <a:lnTo>
                    <a:pt x="363" y="530"/>
                  </a:lnTo>
                  <a:lnTo>
                    <a:pt x="354" y="451"/>
                  </a:lnTo>
                  <a:lnTo>
                    <a:pt x="329" y="373"/>
                  </a:lnTo>
                  <a:lnTo>
                    <a:pt x="294" y="294"/>
                  </a:lnTo>
                  <a:lnTo>
                    <a:pt x="294" y="294"/>
                  </a:lnTo>
                  <a:lnTo>
                    <a:pt x="225" y="187"/>
                  </a:lnTo>
                  <a:lnTo>
                    <a:pt x="147" y="108"/>
                  </a:lnTo>
                  <a:lnTo>
                    <a:pt x="113" y="79"/>
                  </a:lnTo>
                  <a:lnTo>
                    <a:pt x="78" y="69"/>
                  </a:lnTo>
                  <a:lnTo>
                    <a:pt x="52" y="59"/>
                  </a:lnTo>
                  <a:lnTo>
                    <a:pt x="26" y="69"/>
                  </a:lnTo>
                  <a:lnTo>
                    <a:pt x="0" y="1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233" name="Freeform 89">
              <a:extLst>
                <a:ext uri="{FF2B5EF4-FFF2-40B4-BE49-F238E27FC236}">
                  <a16:creationId xmlns:a16="http://schemas.microsoft.com/office/drawing/2014/main" id="{1BCA7182-9A05-42A5-96A8-85B784992B7F}"/>
                </a:ext>
              </a:extLst>
            </p:cNvPr>
            <p:cNvSpPr>
              <a:spLocks/>
            </p:cNvSpPr>
            <p:nvPr/>
          </p:nvSpPr>
          <p:spPr bwMode="auto">
            <a:xfrm>
              <a:off x="2046" y="2157"/>
              <a:ext cx="294" cy="294"/>
            </a:xfrm>
            <a:custGeom>
              <a:avLst/>
              <a:gdLst>
                <a:gd name="T0" fmla="*/ 0 w 294"/>
                <a:gd name="T1" fmla="*/ 10 h 294"/>
                <a:gd name="T2" fmla="*/ 26 w 294"/>
                <a:gd name="T3" fmla="*/ 0 h 294"/>
                <a:gd name="T4" fmla="*/ 61 w 294"/>
                <a:gd name="T5" fmla="*/ 10 h 294"/>
                <a:gd name="T6" fmla="*/ 95 w 294"/>
                <a:gd name="T7" fmla="*/ 20 h 294"/>
                <a:gd name="T8" fmla="*/ 130 w 294"/>
                <a:gd name="T9" fmla="*/ 49 h 294"/>
                <a:gd name="T10" fmla="*/ 173 w 294"/>
                <a:gd name="T11" fmla="*/ 89 h 294"/>
                <a:gd name="T12" fmla="*/ 208 w 294"/>
                <a:gd name="T13" fmla="*/ 138 h 294"/>
                <a:gd name="T14" fmla="*/ 285 w 294"/>
                <a:gd name="T15" fmla="*/ 265 h 294"/>
                <a:gd name="T16" fmla="*/ 294 w 294"/>
                <a:gd name="T17" fmla="*/ 285 h 294"/>
                <a:gd name="T18" fmla="*/ 294 w 294"/>
                <a:gd name="T19" fmla="*/ 294 h 294"/>
                <a:gd name="T20" fmla="*/ 294 w 294"/>
                <a:gd name="T21" fmla="*/ 294 h 294"/>
                <a:gd name="T22" fmla="*/ 225 w 294"/>
                <a:gd name="T23" fmla="*/ 187 h 294"/>
                <a:gd name="T24" fmla="*/ 147 w 294"/>
                <a:gd name="T25" fmla="*/ 108 h 294"/>
                <a:gd name="T26" fmla="*/ 113 w 294"/>
                <a:gd name="T27" fmla="*/ 79 h 294"/>
                <a:gd name="T28" fmla="*/ 78 w 294"/>
                <a:gd name="T29" fmla="*/ 69 h 294"/>
                <a:gd name="T30" fmla="*/ 52 w 294"/>
                <a:gd name="T31" fmla="*/ 59 h 294"/>
                <a:gd name="T32" fmla="*/ 26 w 294"/>
                <a:gd name="T33" fmla="*/ 69 h 294"/>
                <a:gd name="T34" fmla="*/ 0 w 294"/>
                <a:gd name="T35" fmla="*/ 1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4" h="294">
                  <a:moveTo>
                    <a:pt x="0" y="10"/>
                  </a:moveTo>
                  <a:lnTo>
                    <a:pt x="26" y="0"/>
                  </a:lnTo>
                  <a:lnTo>
                    <a:pt x="61" y="10"/>
                  </a:lnTo>
                  <a:lnTo>
                    <a:pt x="95" y="20"/>
                  </a:lnTo>
                  <a:lnTo>
                    <a:pt x="130" y="49"/>
                  </a:lnTo>
                  <a:lnTo>
                    <a:pt x="173" y="89"/>
                  </a:lnTo>
                  <a:lnTo>
                    <a:pt x="208" y="138"/>
                  </a:lnTo>
                  <a:lnTo>
                    <a:pt x="285" y="265"/>
                  </a:lnTo>
                  <a:lnTo>
                    <a:pt x="294" y="285"/>
                  </a:lnTo>
                  <a:lnTo>
                    <a:pt x="294" y="294"/>
                  </a:lnTo>
                  <a:lnTo>
                    <a:pt x="294" y="294"/>
                  </a:lnTo>
                  <a:lnTo>
                    <a:pt x="225" y="187"/>
                  </a:lnTo>
                  <a:lnTo>
                    <a:pt x="147" y="108"/>
                  </a:lnTo>
                  <a:lnTo>
                    <a:pt x="113" y="79"/>
                  </a:lnTo>
                  <a:lnTo>
                    <a:pt x="78" y="69"/>
                  </a:lnTo>
                  <a:lnTo>
                    <a:pt x="52" y="59"/>
                  </a:lnTo>
                  <a:lnTo>
                    <a:pt x="26" y="69"/>
                  </a:lnTo>
                  <a:lnTo>
                    <a:pt x="0" y="10"/>
                  </a:lnTo>
                  <a:close/>
                </a:path>
              </a:pathLst>
            </a:custGeom>
            <a:solidFill>
              <a:srgbClr val="7BA4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234" name="Freeform 90">
              <a:extLst>
                <a:ext uri="{FF2B5EF4-FFF2-40B4-BE49-F238E27FC236}">
                  <a16:creationId xmlns:a16="http://schemas.microsoft.com/office/drawing/2014/main" id="{3E8B2943-E33B-4A66-BAEA-3465479F45E2}"/>
                </a:ext>
              </a:extLst>
            </p:cNvPr>
            <p:cNvSpPr>
              <a:spLocks/>
            </p:cNvSpPr>
            <p:nvPr/>
          </p:nvSpPr>
          <p:spPr bwMode="auto">
            <a:xfrm>
              <a:off x="2046" y="2157"/>
              <a:ext cx="389" cy="696"/>
            </a:xfrm>
            <a:custGeom>
              <a:avLst/>
              <a:gdLst>
                <a:gd name="T0" fmla="*/ 0 w 389"/>
                <a:gd name="T1" fmla="*/ 10 h 696"/>
                <a:gd name="T2" fmla="*/ 26 w 389"/>
                <a:gd name="T3" fmla="*/ 0 h 696"/>
                <a:gd name="T4" fmla="*/ 61 w 389"/>
                <a:gd name="T5" fmla="*/ 10 h 696"/>
                <a:gd name="T6" fmla="*/ 95 w 389"/>
                <a:gd name="T7" fmla="*/ 20 h 696"/>
                <a:gd name="T8" fmla="*/ 130 w 389"/>
                <a:gd name="T9" fmla="*/ 49 h 696"/>
                <a:gd name="T10" fmla="*/ 173 w 389"/>
                <a:gd name="T11" fmla="*/ 89 h 696"/>
                <a:gd name="T12" fmla="*/ 208 w 389"/>
                <a:gd name="T13" fmla="*/ 138 h 696"/>
                <a:gd name="T14" fmla="*/ 285 w 389"/>
                <a:gd name="T15" fmla="*/ 265 h 696"/>
                <a:gd name="T16" fmla="*/ 285 w 389"/>
                <a:gd name="T17" fmla="*/ 265 h 696"/>
                <a:gd name="T18" fmla="*/ 311 w 389"/>
                <a:gd name="T19" fmla="*/ 314 h 696"/>
                <a:gd name="T20" fmla="*/ 354 w 389"/>
                <a:gd name="T21" fmla="*/ 412 h 696"/>
                <a:gd name="T22" fmla="*/ 380 w 389"/>
                <a:gd name="T23" fmla="*/ 500 h 696"/>
                <a:gd name="T24" fmla="*/ 389 w 389"/>
                <a:gd name="T25" fmla="*/ 579 h 696"/>
                <a:gd name="T26" fmla="*/ 389 w 389"/>
                <a:gd name="T27" fmla="*/ 647 h 696"/>
                <a:gd name="T28" fmla="*/ 389 w 389"/>
                <a:gd name="T29" fmla="*/ 647 h 696"/>
                <a:gd name="T30" fmla="*/ 337 w 389"/>
                <a:gd name="T31" fmla="*/ 696 h 696"/>
                <a:gd name="T32" fmla="*/ 363 w 389"/>
                <a:gd name="T33" fmla="*/ 588 h 696"/>
                <a:gd name="T34" fmla="*/ 363 w 389"/>
                <a:gd name="T35" fmla="*/ 588 h 696"/>
                <a:gd name="T36" fmla="*/ 363 w 389"/>
                <a:gd name="T37" fmla="*/ 530 h 696"/>
                <a:gd name="T38" fmla="*/ 354 w 389"/>
                <a:gd name="T39" fmla="*/ 451 h 696"/>
                <a:gd name="T40" fmla="*/ 329 w 389"/>
                <a:gd name="T41" fmla="*/ 373 h 696"/>
                <a:gd name="T42" fmla="*/ 294 w 389"/>
                <a:gd name="T43" fmla="*/ 294 h 696"/>
                <a:gd name="T44" fmla="*/ 294 w 389"/>
                <a:gd name="T45" fmla="*/ 294 h 696"/>
                <a:gd name="T46" fmla="*/ 225 w 389"/>
                <a:gd name="T47" fmla="*/ 187 h 696"/>
                <a:gd name="T48" fmla="*/ 147 w 389"/>
                <a:gd name="T49" fmla="*/ 108 h 696"/>
                <a:gd name="T50" fmla="*/ 113 w 389"/>
                <a:gd name="T51" fmla="*/ 79 h 696"/>
                <a:gd name="T52" fmla="*/ 78 w 389"/>
                <a:gd name="T53" fmla="*/ 69 h 696"/>
                <a:gd name="T54" fmla="*/ 52 w 389"/>
                <a:gd name="T55" fmla="*/ 59 h 696"/>
                <a:gd name="T56" fmla="*/ 26 w 389"/>
                <a:gd name="T57" fmla="*/ 69 h 696"/>
                <a:gd name="T58" fmla="*/ 0 w 389"/>
                <a:gd name="T59" fmla="*/ 1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9" h="696">
                  <a:moveTo>
                    <a:pt x="0" y="10"/>
                  </a:moveTo>
                  <a:lnTo>
                    <a:pt x="26" y="0"/>
                  </a:lnTo>
                  <a:lnTo>
                    <a:pt x="61" y="10"/>
                  </a:lnTo>
                  <a:lnTo>
                    <a:pt x="95" y="20"/>
                  </a:lnTo>
                  <a:lnTo>
                    <a:pt x="130" y="49"/>
                  </a:lnTo>
                  <a:lnTo>
                    <a:pt x="173" y="89"/>
                  </a:lnTo>
                  <a:lnTo>
                    <a:pt x="208" y="138"/>
                  </a:lnTo>
                  <a:lnTo>
                    <a:pt x="285" y="265"/>
                  </a:lnTo>
                  <a:lnTo>
                    <a:pt x="285" y="265"/>
                  </a:lnTo>
                  <a:lnTo>
                    <a:pt x="311" y="314"/>
                  </a:lnTo>
                  <a:lnTo>
                    <a:pt x="354" y="412"/>
                  </a:lnTo>
                  <a:lnTo>
                    <a:pt x="380" y="500"/>
                  </a:lnTo>
                  <a:lnTo>
                    <a:pt x="389" y="579"/>
                  </a:lnTo>
                  <a:lnTo>
                    <a:pt x="389" y="647"/>
                  </a:lnTo>
                  <a:lnTo>
                    <a:pt x="389" y="647"/>
                  </a:lnTo>
                  <a:lnTo>
                    <a:pt x="337" y="696"/>
                  </a:lnTo>
                  <a:lnTo>
                    <a:pt x="363" y="588"/>
                  </a:lnTo>
                  <a:lnTo>
                    <a:pt x="363" y="588"/>
                  </a:lnTo>
                  <a:lnTo>
                    <a:pt x="363" y="530"/>
                  </a:lnTo>
                  <a:lnTo>
                    <a:pt x="354" y="451"/>
                  </a:lnTo>
                  <a:lnTo>
                    <a:pt x="329" y="373"/>
                  </a:lnTo>
                  <a:lnTo>
                    <a:pt x="294" y="294"/>
                  </a:lnTo>
                  <a:lnTo>
                    <a:pt x="294" y="294"/>
                  </a:lnTo>
                  <a:lnTo>
                    <a:pt x="225" y="187"/>
                  </a:lnTo>
                  <a:lnTo>
                    <a:pt x="147" y="108"/>
                  </a:lnTo>
                  <a:lnTo>
                    <a:pt x="113" y="79"/>
                  </a:lnTo>
                  <a:lnTo>
                    <a:pt x="78" y="69"/>
                  </a:lnTo>
                  <a:lnTo>
                    <a:pt x="52" y="59"/>
                  </a:lnTo>
                  <a:lnTo>
                    <a:pt x="26" y="69"/>
                  </a:lnTo>
                  <a:lnTo>
                    <a:pt x="0" y="10"/>
                  </a:lnTo>
                  <a:close/>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235" name="Freeform 91">
              <a:extLst>
                <a:ext uri="{FF2B5EF4-FFF2-40B4-BE49-F238E27FC236}">
                  <a16:creationId xmlns:a16="http://schemas.microsoft.com/office/drawing/2014/main" id="{E157E9BA-4822-4C82-8BDD-13A7502BBB93}"/>
                </a:ext>
              </a:extLst>
            </p:cNvPr>
            <p:cNvSpPr>
              <a:spLocks/>
            </p:cNvSpPr>
            <p:nvPr/>
          </p:nvSpPr>
          <p:spPr bwMode="auto">
            <a:xfrm>
              <a:off x="2331" y="2422"/>
              <a:ext cx="9" cy="29"/>
            </a:xfrm>
            <a:custGeom>
              <a:avLst/>
              <a:gdLst>
                <a:gd name="T0" fmla="*/ 0 w 9"/>
                <a:gd name="T1" fmla="*/ 0 h 29"/>
                <a:gd name="T2" fmla="*/ 9 w 9"/>
                <a:gd name="T3" fmla="*/ 20 h 29"/>
                <a:gd name="T4" fmla="*/ 9 w 9"/>
                <a:gd name="T5" fmla="*/ 29 h 29"/>
              </a:gdLst>
              <a:ahLst/>
              <a:cxnLst>
                <a:cxn ang="0">
                  <a:pos x="T0" y="T1"/>
                </a:cxn>
                <a:cxn ang="0">
                  <a:pos x="T2" y="T3"/>
                </a:cxn>
                <a:cxn ang="0">
                  <a:pos x="T4" y="T5"/>
                </a:cxn>
              </a:cxnLst>
              <a:rect l="0" t="0" r="r" b="b"/>
              <a:pathLst>
                <a:path w="9" h="29">
                  <a:moveTo>
                    <a:pt x="0" y="0"/>
                  </a:moveTo>
                  <a:lnTo>
                    <a:pt x="9" y="20"/>
                  </a:lnTo>
                  <a:lnTo>
                    <a:pt x="9" y="29"/>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30237" name="Rectangle 93">
            <a:extLst>
              <a:ext uri="{FF2B5EF4-FFF2-40B4-BE49-F238E27FC236}">
                <a16:creationId xmlns:a16="http://schemas.microsoft.com/office/drawing/2014/main" id="{753AEFA4-3640-4F50-BFBC-FBC41E287468}"/>
              </a:ext>
            </a:extLst>
          </p:cNvPr>
          <p:cNvSpPr>
            <a:spLocks noChangeArrowheads="1"/>
          </p:cNvSpPr>
          <p:nvPr/>
        </p:nvSpPr>
        <p:spPr bwMode="auto">
          <a:xfrm>
            <a:off x="1274763" y="17272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latin typeface="黑体" panose="02010609060101010101" pitchFamily="49" charset="-122"/>
                <a:ea typeface="黑体" panose="02010609060101010101" pitchFamily="49" charset="-122"/>
              </a:rPr>
              <a:t>进程</a:t>
            </a:r>
            <a:endParaRPr lang="zh-CN" altLang="en-US" sz="2800" b="1">
              <a:ea typeface="宋体" panose="02010600030101010101" pitchFamily="2" charset="-122"/>
            </a:endParaRPr>
          </a:p>
        </p:txBody>
      </p:sp>
      <p:sp>
        <p:nvSpPr>
          <p:cNvPr id="1030251" name="Rectangle 107">
            <a:extLst>
              <a:ext uri="{FF2B5EF4-FFF2-40B4-BE49-F238E27FC236}">
                <a16:creationId xmlns:a16="http://schemas.microsoft.com/office/drawing/2014/main" id="{D5B8CEBD-6260-4132-8B25-B1FA0E0E110D}"/>
              </a:ext>
            </a:extLst>
          </p:cNvPr>
          <p:cNvSpPr>
            <a:spLocks noChangeArrowheads="1"/>
          </p:cNvSpPr>
          <p:nvPr/>
        </p:nvSpPr>
        <p:spPr bwMode="auto">
          <a:xfrm>
            <a:off x="693738" y="5346700"/>
            <a:ext cx="14668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55" name="Rectangle 111">
            <a:extLst>
              <a:ext uri="{FF2B5EF4-FFF2-40B4-BE49-F238E27FC236}">
                <a16:creationId xmlns:a16="http://schemas.microsoft.com/office/drawing/2014/main" id="{C812AB76-3EF6-4980-9A89-E25147723592}"/>
              </a:ext>
            </a:extLst>
          </p:cNvPr>
          <p:cNvSpPr>
            <a:spLocks noChangeArrowheads="1"/>
          </p:cNvSpPr>
          <p:nvPr/>
        </p:nvSpPr>
        <p:spPr bwMode="auto">
          <a:xfrm>
            <a:off x="1023938" y="5576888"/>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800" b="1">
                <a:latin typeface="黑体" panose="02010609060101010101" pitchFamily="49" charset="-122"/>
                <a:ea typeface="黑体" panose="02010609060101010101" pitchFamily="49" charset="-122"/>
              </a:rPr>
              <a:t>直接调用</a:t>
            </a:r>
            <a:endParaRPr lang="zh-CN" altLang="en-US" sz="2800" b="1">
              <a:ea typeface="宋体" panose="02010600030101010101" pitchFamily="2" charset="-122"/>
            </a:endParaRPr>
          </a:p>
        </p:txBody>
      </p:sp>
      <p:sp>
        <p:nvSpPr>
          <p:cNvPr id="1030257" name="Rectangle 113">
            <a:extLst>
              <a:ext uri="{FF2B5EF4-FFF2-40B4-BE49-F238E27FC236}">
                <a16:creationId xmlns:a16="http://schemas.microsoft.com/office/drawing/2014/main" id="{EF4F4872-C5B7-46F5-A67B-559CFE670CE6}"/>
              </a:ext>
            </a:extLst>
          </p:cNvPr>
          <p:cNvSpPr>
            <a:spLocks noChangeArrowheads="1"/>
          </p:cNvSpPr>
          <p:nvPr/>
        </p:nvSpPr>
        <p:spPr bwMode="auto">
          <a:xfrm>
            <a:off x="1370013" y="6100763"/>
            <a:ext cx="1063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8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58" name="Rectangle 114">
            <a:extLst>
              <a:ext uri="{FF2B5EF4-FFF2-40B4-BE49-F238E27FC236}">
                <a16:creationId xmlns:a16="http://schemas.microsoft.com/office/drawing/2014/main" id="{3C48C823-7E45-49D1-B036-E93C9B7D3086}"/>
              </a:ext>
            </a:extLst>
          </p:cNvPr>
          <p:cNvSpPr>
            <a:spLocks noChangeArrowheads="1"/>
          </p:cNvSpPr>
          <p:nvPr/>
        </p:nvSpPr>
        <p:spPr bwMode="auto">
          <a:xfrm>
            <a:off x="2447925" y="5346700"/>
            <a:ext cx="209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62" name="Rectangle 118">
            <a:extLst>
              <a:ext uri="{FF2B5EF4-FFF2-40B4-BE49-F238E27FC236}">
                <a16:creationId xmlns:a16="http://schemas.microsoft.com/office/drawing/2014/main" id="{7064F132-3222-4471-AA4D-5A795F92D922}"/>
              </a:ext>
            </a:extLst>
          </p:cNvPr>
          <p:cNvSpPr>
            <a:spLocks noChangeArrowheads="1"/>
          </p:cNvSpPr>
          <p:nvPr/>
        </p:nvSpPr>
        <p:spPr bwMode="auto">
          <a:xfrm>
            <a:off x="3062288" y="5576888"/>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800" b="1">
                <a:latin typeface="黑体" panose="02010609060101010101" pitchFamily="49" charset="-122"/>
                <a:ea typeface="黑体" panose="02010609060101010101" pitchFamily="49" charset="-122"/>
              </a:rPr>
              <a:t>局部调用</a:t>
            </a:r>
            <a:endParaRPr lang="zh-CN" altLang="en-US" sz="2800" b="1">
              <a:ea typeface="宋体" panose="02010600030101010101" pitchFamily="2" charset="-122"/>
            </a:endParaRPr>
          </a:p>
        </p:txBody>
      </p:sp>
      <p:sp>
        <p:nvSpPr>
          <p:cNvPr id="1030264" name="Rectangle 120">
            <a:extLst>
              <a:ext uri="{FF2B5EF4-FFF2-40B4-BE49-F238E27FC236}">
                <a16:creationId xmlns:a16="http://schemas.microsoft.com/office/drawing/2014/main" id="{59ED114D-4E6C-4A12-A2CE-685C33B1ECB6}"/>
              </a:ext>
            </a:extLst>
          </p:cNvPr>
          <p:cNvSpPr>
            <a:spLocks noChangeArrowheads="1"/>
          </p:cNvSpPr>
          <p:nvPr/>
        </p:nvSpPr>
        <p:spPr bwMode="auto">
          <a:xfrm>
            <a:off x="5629275" y="5346700"/>
            <a:ext cx="20828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68" name="Rectangle 124">
            <a:extLst>
              <a:ext uri="{FF2B5EF4-FFF2-40B4-BE49-F238E27FC236}">
                <a16:creationId xmlns:a16="http://schemas.microsoft.com/office/drawing/2014/main" id="{A46DDD0F-5DD4-41DE-A46F-58B038EF17A6}"/>
              </a:ext>
            </a:extLst>
          </p:cNvPr>
          <p:cNvSpPr>
            <a:spLocks noChangeArrowheads="1"/>
          </p:cNvSpPr>
          <p:nvPr/>
        </p:nvSpPr>
        <p:spPr bwMode="auto">
          <a:xfrm>
            <a:off x="5692775" y="5576888"/>
            <a:ext cx="1943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800" b="1">
                <a:latin typeface="黑体" panose="02010609060101010101" pitchFamily="49" charset="-122"/>
                <a:ea typeface="黑体" panose="02010609060101010101" pitchFamily="49" charset="-122"/>
              </a:rPr>
              <a:t>跨进程</a:t>
            </a:r>
            <a:r>
              <a:rPr lang="en-US" altLang="zh-CN" sz="1800" b="1">
                <a:latin typeface="黑体" panose="02010609060101010101" pitchFamily="49" charset="-122"/>
                <a:ea typeface="黑体" panose="02010609060101010101" pitchFamily="49" charset="-122"/>
              </a:rPr>
              <a:t>/</a:t>
            </a:r>
            <a:r>
              <a:rPr lang="zh-CN" altLang="en-US" sz="1800" b="1">
                <a:latin typeface="黑体" panose="02010609060101010101" pitchFamily="49" charset="-122"/>
                <a:ea typeface="黑体" panose="02010609060101010101" pitchFamily="49" charset="-122"/>
              </a:rPr>
              <a:t>跨机器调用</a:t>
            </a:r>
            <a:endParaRPr lang="zh-CN" altLang="en-US" sz="2800" b="1">
              <a:ea typeface="宋体" panose="02010600030101010101" pitchFamily="2" charset="-122"/>
            </a:endParaRPr>
          </a:p>
        </p:txBody>
      </p:sp>
      <p:sp>
        <p:nvSpPr>
          <p:cNvPr id="1030270" name="Rectangle 126">
            <a:extLst>
              <a:ext uri="{FF2B5EF4-FFF2-40B4-BE49-F238E27FC236}">
                <a16:creationId xmlns:a16="http://schemas.microsoft.com/office/drawing/2014/main" id="{2ED56AB4-4B8B-4513-B6F4-61CC1E71093E}"/>
              </a:ext>
            </a:extLst>
          </p:cNvPr>
          <p:cNvSpPr>
            <a:spLocks noChangeArrowheads="1"/>
          </p:cNvSpPr>
          <p:nvPr/>
        </p:nvSpPr>
        <p:spPr bwMode="auto">
          <a:xfrm>
            <a:off x="1131888" y="2832100"/>
            <a:ext cx="782637" cy="514350"/>
          </a:xfrm>
          <a:prstGeom prst="rect">
            <a:avLst/>
          </a:prstGeom>
          <a:solidFill>
            <a:srgbClr val="CCFFFF"/>
          </a:solidFill>
          <a:ln w="14288">
            <a:solidFill>
              <a:srgbClr val="000000"/>
            </a:solidFill>
            <a:miter lim="800000"/>
            <a:headEnd/>
            <a:tailEnd/>
          </a:ln>
        </p:spPr>
        <p:txBody>
          <a:bodyPr/>
          <a:lstStyle/>
          <a:p>
            <a:endParaRPr lang="zh-CN" altLang="en-US"/>
          </a:p>
        </p:txBody>
      </p:sp>
      <p:sp>
        <p:nvSpPr>
          <p:cNvPr id="1030271" name="Rectangle 127">
            <a:extLst>
              <a:ext uri="{FF2B5EF4-FFF2-40B4-BE49-F238E27FC236}">
                <a16:creationId xmlns:a16="http://schemas.microsoft.com/office/drawing/2014/main" id="{B1E239EC-BBCD-478C-9D3F-E7679BA49761}"/>
              </a:ext>
            </a:extLst>
          </p:cNvPr>
          <p:cNvSpPr>
            <a:spLocks noChangeArrowheads="1"/>
          </p:cNvSpPr>
          <p:nvPr/>
        </p:nvSpPr>
        <p:spPr bwMode="auto">
          <a:xfrm>
            <a:off x="1022350" y="2832100"/>
            <a:ext cx="8921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72" name="Rectangle 128">
            <a:extLst>
              <a:ext uri="{FF2B5EF4-FFF2-40B4-BE49-F238E27FC236}">
                <a16:creationId xmlns:a16="http://schemas.microsoft.com/office/drawing/2014/main" id="{0A15BFD5-A14B-4445-878C-05D4E71B07F9}"/>
              </a:ext>
            </a:extLst>
          </p:cNvPr>
          <p:cNvSpPr>
            <a:spLocks noChangeArrowheads="1"/>
          </p:cNvSpPr>
          <p:nvPr/>
        </p:nvSpPr>
        <p:spPr bwMode="auto">
          <a:xfrm>
            <a:off x="1201738" y="29718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主程序</a:t>
            </a:r>
            <a:endParaRPr lang="zh-CN" altLang="en-US" sz="2800">
              <a:solidFill>
                <a:schemeClr val="tx1"/>
              </a:solidFill>
              <a:ea typeface="宋体" panose="02010600030101010101" pitchFamily="2" charset="-122"/>
            </a:endParaRPr>
          </a:p>
        </p:txBody>
      </p:sp>
      <p:sp>
        <p:nvSpPr>
          <p:cNvPr id="1030273" name="Rectangle 129">
            <a:extLst>
              <a:ext uri="{FF2B5EF4-FFF2-40B4-BE49-F238E27FC236}">
                <a16:creationId xmlns:a16="http://schemas.microsoft.com/office/drawing/2014/main" id="{B44E30A9-812A-4340-821E-6DA5F32C35F3}"/>
              </a:ext>
            </a:extLst>
          </p:cNvPr>
          <p:cNvSpPr>
            <a:spLocks noChangeArrowheads="1"/>
          </p:cNvSpPr>
          <p:nvPr/>
        </p:nvSpPr>
        <p:spPr bwMode="auto">
          <a:xfrm>
            <a:off x="1749425" y="29718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 </a:t>
            </a:r>
            <a:endParaRPr lang="zh-CN" altLang="en-US" sz="2800">
              <a:solidFill>
                <a:schemeClr val="tx1"/>
              </a:solidFill>
              <a:ea typeface="宋体" panose="02010600030101010101" pitchFamily="2" charset="-122"/>
            </a:endParaRPr>
          </a:p>
        </p:txBody>
      </p:sp>
      <p:sp>
        <p:nvSpPr>
          <p:cNvPr id="1030274" name="Rectangle 130">
            <a:extLst>
              <a:ext uri="{FF2B5EF4-FFF2-40B4-BE49-F238E27FC236}">
                <a16:creationId xmlns:a16="http://schemas.microsoft.com/office/drawing/2014/main" id="{8A87D3D2-3A70-4F4B-8B47-BBE584843FE3}"/>
              </a:ext>
            </a:extLst>
          </p:cNvPr>
          <p:cNvSpPr>
            <a:spLocks noChangeArrowheads="1"/>
          </p:cNvSpPr>
          <p:nvPr/>
        </p:nvSpPr>
        <p:spPr bwMode="auto">
          <a:xfrm>
            <a:off x="5176838" y="2941638"/>
            <a:ext cx="671512" cy="855662"/>
          </a:xfrm>
          <a:prstGeom prst="rect">
            <a:avLst/>
          </a:prstGeom>
          <a:solidFill>
            <a:srgbClr val="CCFFFF"/>
          </a:solidFill>
          <a:ln w="14288">
            <a:solidFill>
              <a:srgbClr val="000000"/>
            </a:solidFill>
            <a:miter lim="800000"/>
            <a:headEnd/>
            <a:tailEnd/>
          </a:ln>
        </p:spPr>
        <p:txBody>
          <a:bodyPr/>
          <a:lstStyle/>
          <a:p>
            <a:endParaRPr lang="zh-CN" altLang="en-US"/>
          </a:p>
        </p:txBody>
      </p:sp>
      <p:sp>
        <p:nvSpPr>
          <p:cNvPr id="1030275" name="Rectangle 131">
            <a:extLst>
              <a:ext uri="{FF2B5EF4-FFF2-40B4-BE49-F238E27FC236}">
                <a16:creationId xmlns:a16="http://schemas.microsoft.com/office/drawing/2014/main" id="{5B252196-9849-484F-A227-ABCD52250DB5}"/>
              </a:ext>
            </a:extLst>
          </p:cNvPr>
          <p:cNvSpPr>
            <a:spLocks noChangeArrowheads="1"/>
          </p:cNvSpPr>
          <p:nvPr/>
        </p:nvSpPr>
        <p:spPr bwMode="auto">
          <a:xfrm>
            <a:off x="5437188" y="308133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主</a:t>
            </a:r>
            <a:endParaRPr lang="zh-CN" altLang="en-US" sz="2800">
              <a:solidFill>
                <a:schemeClr val="tx1"/>
              </a:solidFill>
              <a:ea typeface="宋体" panose="02010600030101010101" pitchFamily="2" charset="-122"/>
            </a:endParaRPr>
          </a:p>
        </p:txBody>
      </p:sp>
      <p:sp>
        <p:nvSpPr>
          <p:cNvPr id="1030276" name="Rectangle 132">
            <a:extLst>
              <a:ext uri="{FF2B5EF4-FFF2-40B4-BE49-F238E27FC236}">
                <a16:creationId xmlns:a16="http://schemas.microsoft.com/office/drawing/2014/main" id="{3666BC5D-BF52-447E-B6A7-9F5543739BAA}"/>
              </a:ext>
            </a:extLst>
          </p:cNvPr>
          <p:cNvSpPr>
            <a:spLocks noChangeArrowheads="1"/>
          </p:cNvSpPr>
          <p:nvPr/>
        </p:nvSpPr>
        <p:spPr bwMode="auto">
          <a:xfrm>
            <a:off x="5340350" y="339248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程序</a:t>
            </a:r>
            <a:endParaRPr lang="zh-CN" altLang="en-US" sz="2800">
              <a:solidFill>
                <a:schemeClr val="tx1"/>
              </a:solidFill>
              <a:ea typeface="宋体" panose="02010600030101010101" pitchFamily="2" charset="-122"/>
            </a:endParaRPr>
          </a:p>
        </p:txBody>
      </p:sp>
      <p:sp>
        <p:nvSpPr>
          <p:cNvPr id="1030277" name="Rectangle 133">
            <a:extLst>
              <a:ext uri="{FF2B5EF4-FFF2-40B4-BE49-F238E27FC236}">
                <a16:creationId xmlns:a16="http://schemas.microsoft.com/office/drawing/2014/main" id="{796AFE55-43C7-47A1-A166-5AC6CF79A61F}"/>
              </a:ext>
            </a:extLst>
          </p:cNvPr>
          <p:cNvSpPr>
            <a:spLocks noChangeArrowheads="1"/>
          </p:cNvSpPr>
          <p:nvPr/>
        </p:nvSpPr>
        <p:spPr bwMode="auto">
          <a:xfrm>
            <a:off x="2557463" y="2832100"/>
            <a:ext cx="795337" cy="482600"/>
          </a:xfrm>
          <a:prstGeom prst="rect">
            <a:avLst/>
          </a:prstGeom>
          <a:solidFill>
            <a:srgbClr val="CCFFFF"/>
          </a:solidFill>
          <a:ln w="14288">
            <a:solidFill>
              <a:srgbClr val="000000"/>
            </a:solidFill>
            <a:miter lim="800000"/>
            <a:headEnd/>
            <a:tailEnd/>
          </a:ln>
        </p:spPr>
        <p:txBody>
          <a:bodyPr/>
          <a:lstStyle/>
          <a:p>
            <a:endParaRPr lang="zh-CN" altLang="en-US"/>
          </a:p>
        </p:txBody>
      </p:sp>
      <p:sp>
        <p:nvSpPr>
          <p:cNvPr id="1030278" name="Rectangle 134">
            <a:extLst>
              <a:ext uri="{FF2B5EF4-FFF2-40B4-BE49-F238E27FC236}">
                <a16:creationId xmlns:a16="http://schemas.microsoft.com/office/drawing/2014/main" id="{5AC6F1FF-8936-4238-839B-64B13313712D}"/>
              </a:ext>
            </a:extLst>
          </p:cNvPr>
          <p:cNvSpPr>
            <a:spLocks noChangeArrowheads="1"/>
          </p:cNvSpPr>
          <p:nvPr/>
        </p:nvSpPr>
        <p:spPr bwMode="auto">
          <a:xfrm>
            <a:off x="2622550" y="2971800"/>
            <a:ext cx="652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20000"/>
              </a:spcBef>
              <a:buClr>
                <a:schemeClr val="accent2"/>
              </a:buClr>
              <a:buSzPct val="80000"/>
              <a:buFont typeface="Wingdings" panose="05000000000000000000" pitchFamily="2" charset="2"/>
              <a:buNone/>
            </a:pPr>
            <a:r>
              <a:rPr lang="zh-CN" altLang="en-US" sz="1600">
                <a:solidFill>
                  <a:srgbClr val="000000"/>
                </a:solidFill>
                <a:latin typeface="黑体" panose="02010609060101010101" pitchFamily="49" charset="-122"/>
                <a:ea typeface="黑体" panose="02010609060101010101" pitchFamily="49" charset="-122"/>
              </a:rPr>
              <a:t>主程序</a:t>
            </a:r>
            <a:endParaRPr lang="zh-CN" altLang="en-US" sz="2800">
              <a:solidFill>
                <a:schemeClr val="tx1"/>
              </a:solidFill>
              <a:ea typeface="宋体" panose="02010600030101010101" pitchFamily="2" charset="-122"/>
            </a:endParaRPr>
          </a:p>
        </p:txBody>
      </p:sp>
      <p:sp>
        <p:nvSpPr>
          <p:cNvPr id="1030279" name="Rectangle 135">
            <a:extLst>
              <a:ext uri="{FF2B5EF4-FFF2-40B4-BE49-F238E27FC236}">
                <a16:creationId xmlns:a16="http://schemas.microsoft.com/office/drawing/2014/main" id="{85450FF2-FC6D-47EC-87AE-07865C423D31}"/>
              </a:ext>
            </a:extLst>
          </p:cNvPr>
          <p:cNvSpPr>
            <a:spLocks noChangeArrowheads="1"/>
          </p:cNvSpPr>
          <p:nvPr/>
        </p:nvSpPr>
        <p:spPr bwMode="auto">
          <a:xfrm>
            <a:off x="3281363" y="17272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latin typeface="黑体" panose="02010609060101010101" pitchFamily="49" charset="-122"/>
                <a:ea typeface="黑体" panose="02010609060101010101" pitchFamily="49" charset="-122"/>
              </a:rPr>
              <a:t>进程</a:t>
            </a:r>
            <a:endParaRPr lang="zh-CN" altLang="en-US" sz="2800" b="1">
              <a:ea typeface="宋体" panose="02010600030101010101" pitchFamily="2" charset="-122"/>
            </a:endParaRPr>
          </a:p>
        </p:txBody>
      </p:sp>
      <p:sp>
        <p:nvSpPr>
          <p:cNvPr id="1030280" name="Rectangle 136">
            <a:extLst>
              <a:ext uri="{FF2B5EF4-FFF2-40B4-BE49-F238E27FC236}">
                <a16:creationId xmlns:a16="http://schemas.microsoft.com/office/drawing/2014/main" id="{89483F71-94D8-4F50-922C-C258B96DEFAA}"/>
              </a:ext>
            </a:extLst>
          </p:cNvPr>
          <p:cNvSpPr>
            <a:spLocks noChangeArrowheads="1"/>
          </p:cNvSpPr>
          <p:nvPr/>
        </p:nvSpPr>
        <p:spPr bwMode="auto">
          <a:xfrm>
            <a:off x="5275263" y="17272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latin typeface="黑体" panose="02010609060101010101" pitchFamily="49" charset="-122"/>
                <a:ea typeface="黑体" panose="02010609060101010101" pitchFamily="49" charset="-122"/>
              </a:rPr>
              <a:t>进程</a:t>
            </a:r>
            <a:endParaRPr lang="zh-CN" altLang="en-US" sz="2800" b="1">
              <a:ea typeface="宋体" panose="02010600030101010101" pitchFamily="2" charset="-122"/>
            </a:endParaRPr>
          </a:p>
        </p:txBody>
      </p:sp>
      <p:sp>
        <p:nvSpPr>
          <p:cNvPr id="1030281" name="Rectangle 137">
            <a:extLst>
              <a:ext uri="{FF2B5EF4-FFF2-40B4-BE49-F238E27FC236}">
                <a16:creationId xmlns:a16="http://schemas.microsoft.com/office/drawing/2014/main" id="{EE8B2D98-2F8C-420A-81AD-C727DA2D1537}"/>
              </a:ext>
            </a:extLst>
          </p:cNvPr>
          <p:cNvSpPr>
            <a:spLocks noChangeArrowheads="1"/>
          </p:cNvSpPr>
          <p:nvPr/>
        </p:nvSpPr>
        <p:spPr bwMode="auto">
          <a:xfrm>
            <a:off x="6507163" y="17272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latin typeface="黑体" panose="02010609060101010101" pitchFamily="49" charset="-122"/>
                <a:ea typeface="黑体" panose="02010609060101010101" pitchFamily="49" charset="-122"/>
              </a:rPr>
              <a:t>进程</a:t>
            </a:r>
            <a:endParaRPr lang="zh-CN" altLang="en-US" sz="2800" b="1">
              <a:ea typeface="宋体" panose="02010600030101010101" pitchFamily="2" charset="-122"/>
            </a:endParaRPr>
          </a:p>
        </p:txBody>
      </p:sp>
      <p:sp>
        <p:nvSpPr>
          <p:cNvPr id="1030282" name="Rectangle 138">
            <a:extLst>
              <a:ext uri="{FF2B5EF4-FFF2-40B4-BE49-F238E27FC236}">
                <a16:creationId xmlns:a16="http://schemas.microsoft.com/office/drawing/2014/main" id="{EEB6F830-C849-4B18-845E-19420ABD3037}"/>
              </a:ext>
            </a:extLst>
          </p:cNvPr>
          <p:cNvSpPr>
            <a:spLocks noChangeArrowheads="1"/>
          </p:cNvSpPr>
          <p:nvPr/>
        </p:nvSpPr>
        <p:spPr bwMode="auto">
          <a:xfrm>
            <a:off x="7675563" y="1727200"/>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spcBef>
                <a:spcPct val="20000"/>
              </a:spcBef>
              <a:buClr>
                <a:schemeClr val="accent2"/>
              </a:buClr>
              <a:buSzPct val="80000"/>
              <a:buFont typeface="Wingdings" panose="05000000000000000000" pitchFamily="2" charset="2"/>
              <a:buNone/>
            </a:pPr>
            <a:r>
              <a:rPr lang="zh-CN" altLang="en-US" sz="1600" b="1">
                <a:latin typeface="黑体" panose="02010609060101010101" pitchFamily="49" charset="-122"/>
                <a:ea typeface="黑体" panose="02010609060101010101" pitchFamily="49" charset="-122"/>
              </a:rPr>
              <a:t>进程</a:t>
            </a:r>
            <a:endParaRPr lang="zh-CN" altLang="en-US" sz="2800" b="1">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1" name="Rectangle 3">
            <a:extLst>
              <a:ext uri="{FF2B5EF4-FFF2-40B4-BE49-F238E27FC236}">
                <a16:creationId xmlns:a16="http://schemas.microsoft.com/office/drawing/2014/main" id="{509CC6B4-5670-43E9-BE93-702E63138086}"/>
              </a:ext>
            </a:extLst>
          </p:cNvPr>
          <p:cNvSpPr>
            <a:spLocks noGrp="1" noChangeArrowheads="1"/>
          </p:cNvSpPr>
          <p:nvPr>
            <p:ph type="title"/>
          </p:nvPr>
        </p:nvSpPr>
        <p:spPr/>
        <p:txBody>
          <a:bodyPr/>
          <a:lstStyle/>
          <a:p>
            <a:pPr algn="ctr"/>
            <a:r>
              <a:rPr lang="zh-CN" altLang="en-US">
                <a:solidFill>
                  <a:srgbClr val="FF3300"/>
                </a:solidFill>
              </a:rPr>
              <a:t>关键技术：中间件，看不见</a:t>
            </a:r>
          </a:p>
        </p:txBody>
      </p:sp>
      <p:sp>
        <p:nvSpPr>
          <p:cNvPr id="954372" name="Rectangle 4">
            <a:extLst>
              <a:ext uri="{FF2B5EF4-FFF2-40B4-BE49-F238E27FC236}">
                <a16:creationId xmlns:a16="http://schemas.microsoft.com/office/drawing/2014/main" id="{0DFB911F-226A-4D83-ADC4-026AB43B2622}"/>
              </a:ext>
            </a:extLst>
          </p:cNvPr>
          <p:cNvSpPr>
            <a:spLocks noGrp="1" noChangeArrowheads="1"/>
          </p:cNvSpPr>
          <p:nvPr>
            <p:ph type="body" idx="1"/>
          </p:nvPr>
        </p:nvSpPr>
        <p:spPr>
          <a:xfrm>
            <a:off x="0" y="1270000"/>
            <a:ext cx="4808538" cy="1352550"/>
          </a:xfrm>
          <a:noFill/>
          <a:ln/>
        </p:spPr>
        <p:txBody>
          <a:bodyPr/>
          <a:lstStyle/>
          <a:p>
            <a:pPr marL="609600" indent="-609600">
              <a:buClr>
                <a:srgbClr val="FF0000"/>
              </a:buClr>
            </a:pPr>
            <a:r>
              <a:rPr lang="zh-CN" altLang="en-US"/>
              <a:t>面向对象编程（</a:t>
            </a:r>
            <a:r>
              <a:rPr lang="en-US" altLang="zh-CN"/>
              <a:t>C++）</a:t>
            </a:r>
          </a:p>
          <a:p>
            <a:pPr marL="990600" lvl="1" indent="-533400">
              <a:buClr>
                <a:srgbClr val="FF0000"/>
              </a:buClr>
            </a:pPr>
            <a:r>
              <a:rPr lang="zh-CN" altLang="en-US">
                <a:effectLst/>
              </a:rPr>
              <a:t>对象：数据结构 + 运算</a:t>
            </a:r>
            <a:endParaRPr lang="zh-CN" altLang="en-US" sz="900">
              <a:effectLst/>
            </a:endParaRPr>
          </a:p>
          <a:p>
            <a:pPr marL="990600" lvl="1" indent="-533400">
              <a:buClr>
                <a:srgbClr val="FF0000"/>
              </a:buClr>
            </a:pPr>
            <a:r>
              <a:rPr lang="zh-CN" altLang="en-US">
                <a:effectLst/>
              </a:rPr>
              <a:t>对象链接后不可拆卸</a:t>
            </a:r>
          </a:p>
        </p:txBody>
      </p:sp>
      <p:grpSp>
        <p:nvGrpSpPr>
          <p:cNvPr id="954440" name="Group 72">
            <a:extLst>
              <a:ext uri="{FF2B5EF4-FFF2-40B4-BE49-F238E27FC236}">
                <a16:creationId xmlns:a16="http://schemas.microsoft.com/office/drawing/2014/main" id="{E7E533C1-E530-4563-80B3-CE984AB7F69D}"/>
              </a:ext>
            </a:extLst>
          </p:cNvPr>
          <p:cNvGrpSpPr>
            <a:grpSpLocks/>
          </p:cNvGrpSpPr>
          <p:nvPr/>
        </p:nvGrpSpPr>
        <p:grpSpPr bwMode="auto">
          <a:xfrm>
            <a:off x="0" y="4506913"/>
            <a:ext cx="8678863" cy="1893887"/>
            <a:chOff x="0" y="2839"/>
            <a:chExt cx="5467" cy="1193"/>
          </a:xfrm>
        </p:grpSpPr>
        <p:sp>
          <p:nvSpPr>
            <p:cNvPr id="954370" name="AutoShape 2">
              <a:extLst>
                <a:ext uri="{FF2B5EF4-FFF2-40B4-BE49-F238E27FC236}">
                  <a16:creationId xmlns:a16="http://schemas.microsoft.com/office/drawing/2014/main" id="{500020EE-B9F2-40B5-9D1C-F70E48E7F5D9}"/>
                </a:ext>
              </a:extLst>
            </p:cNvPr>
            <p:cNvSpPr>
              <a:spLocks noChangeArrowheads="1"/>
            </p:cNvSpPr>
            <p:nvPr/>
          </p:nvSpPr>
          <p:spPr bwMode="auto">
            <a:xfrm>
              <a:off x="3500" y="3352"/>
              <a:ext cx="167" cy="216"/>
            </a:xfrm>
            <a:prstGeom prst="rightArrow">
              <a:avLst>
                <a:gd name="adj1" fmla="val 50037"/>
                <a:gd name="adj2" fmla="val 39620"/>
              </a:avLst>
            </a:prstGeom>
            <a:solidFill>
              <a:srgbClr val="66FFFF"/>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54375" name="AutoShape 7">
              <a:extLst>
                <a:ext uri="{FF2B5EF4-FFF2-40B4-BE49-F238E27FC236}">
                  <a16:creationId xmlns:a16="http://schemas.microsoft.com/office/drawing/2014/main" id="{BAD62983-506B-4E76-8A5E-48693AED4198}"/>
                </a:ext>
              </a:extLst>
            </p:cNvPr>
            <p:cNvSpPr>
              <a:spLocks noChangeArrowheads="1"/>
            </p:cNvSpPr>
            <p:nvPr/>
          </p:nvSpPr>
          <p:spPr bwMode="auto">
            <a:xfrm>
              <a:off x="3680" y="3072"/>
              <a:ext cx="836" cy="960"/>
            </a:xfrm>
            <a:prstGeom prst="roundRect">
              <a:avLst>
                <a:gd name="adj" fmla="val 16667"/>
              </a:avLst>
            </a:prstGeom>
            <a:solidFill>
              <a:srgbClr val="CCCCFF"/>
            </a:solidFill>
            <a:ln w="9525">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954377" name="Text Box 9">
              <a:extLst>
                <a:ext uri="{FF2B5EF4-FFF2-40B4-BE49-F238E27FC236}">
                  <a16:creationId xmlns:a16="http://schemas.microsoft.com/office/drawing/2014/main" id="{A6AF1120-7A8B-4D7A-850E-6C4E280B2EB3}"/>
                </a:ext>
              </a:extLst>
            </p:cNvPr>
            <p:cNvSpPr txBox="1">
              <a:spLocks noChangeArrowheads="1"/>
            </p:cNvSpPr>
            <p:nvPr/>
          </p:nvSpPr>
          <p:spPr bwMode="auto">
            <a:xfrm>
              <a:off x="3762" y="3782"/>
              <a:ext cx="6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solidFill>
                    <a:srgbClr val="000000"/>
                  </a:solidFill>
                  <a:latin typeface="黑体" panose="02010609060101010101" pitchFamily="49" charset="-122"/>
                  <a:ea typeface="黑体" panose="02010609060101010101" pitchFamily="49" charset="-122"/>
                </a:rPr>
                <a:t>代理构件</a:t>
              </a:r>
              <a:endParaRPr lang="zh-CN" altLang="en-US" sz="1600">
                <a:solidFill>
                  <a:srgbClr val="000000"/>
                </a:solidFill>
                <a:latin typeface="黑体" panose="02010609060101010101" pitchFamily="49" charset="-122"/>
                <a:ea typeface="黑体" panose="02010609060101010101" pitchFamily="49" charset="-122"/>
              </a:endParaRPr>
            </a:p>
          </p:txBody>
        </p:sp>
        <p:grpSp>
          <p:nvGrpSpPr>
            <p:cNvPr id="954406" name="Group 38">
              <a:extLst>
                <a:ext uri="{FF2B5EF4-FFF2-40B4-BE49-F238E27FC236}">
                  <a16:creationId xmlns:a16="http://schemas.microsoft.com/office/drawing/2014/main" id="{32D369F0-E037-4156-AD1E-469E4C83964B}"/>
                </a:ext>
              </a:extLst>
            </p:cNvPr>
            <p:cNvGrpSpPr>
              <a:grpSpLocks/>
            </p:cNvGrpSpPr>
            <p:nvPr/>
          </p:nvGrpSpPr>
          <p:grpSpPr bwMode="auto">
            <a:xfrm>
              <a:off x="2754" y="3276"/>
              <a:ext cx="691" cy="352"/>
              <a:chOff x="3378" y="3220"/>
              <a:chExt cx="691" cy="352"/>
            </a:xfrm>
          </p:grpSpPr>
          <p:sp>
            <p:nvSpPr>
              <p:cNvPr id="954407" name="Oval 39">
                <a:extLst>
                  <a:ext uri="{FF2B5EF4-FFF2-40B4-BE49-F238E27FC236}">
                    <a16:creationId xmlns:a16="http://schemas.microsoft.com/office/drawing/2014/main" id="{17AE134A-C596-4716-BAE7-9DB079431D23}"/>
                  </a:ext>
                </a:extLst>
              </p:cNvPr>
              <p:cNvSpPr>
                <a:spLocks noChangeArrowheads="1"/>
              </p:cNvSpPr>
              <p:nvPr/>
            </p:nvSpPr>
            <p:spPr bwMode="auto">
              <a:xfrm>
                <a:off x="3378" y="3220"/>
                <a:ext cx="691" cy="352"/>
              </a:xfrm>
              <a:prstGeom prst="ellipse">
                <a:avLst/>
              </a:prstGeom>
              <a:solidFill>
                <a:srgbClr val="CCFF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sp>
            <p:nvSpPr>
              <p:cNvPr id="954408" name="Text Box 40">
                <a:extLst>
                  <a:ext uri="{FF2B5EF4-FFF2-40B4-BE49-F238E27FC236}">
                    <a16:creationId xmlns:a16="http://schemas.microsoft.com/office/drawing/2014/main" id="{C4AC913D-2692-491C-B895-4B92FEA95ABA}"/>
                  </a:ext>
                </a:extLst>
              </p:cNvPr>
              <p:cNvSpPr txBox="1">
                <a:spLocks noChangeArrowheads="1"/>
              </p:cNvSpPr>
              <p:nvPr/>
            </p:nvSpPr>
            <p:spPr bwMode="auto">
              <a:xfrm>
                <a:off x="3410" y="3298"/>
                <a:ext cx="65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solidFill>
                      <a:srgbClr val="000000"/>
                    </a:solidFill>
                    <a:latin typeface="黑体" panose="02010609060101010101" pitchFamily="49" charset="-122"/>
                    <a:ea typeface="黑体" panose="02010609060101010101" pitchFamily="49" charset="-122"/>
                  </a:rPr>
                  <a:t>用户程序</a:t>
                </a:r>
                <a:endParaRPr lang="zh-CN" altLang="en-US" sz="1600">
                  <a:solidFill>
                    <a:srgbClr val="000000"/>
                  </a:solidFill>
                  <a:latin typeface="黑体" panose="02010609060101010101" pitchFamily="49" charset="-122"/>
                  <a:ea typeface="黑体" panose="02010609060101010101" pitchFamily="49" charset="-122"/>
                </a:endParaRPr>
              </a:p>
            </p:txBody>
          </p:sp>
        </p:grpSp>
        <p:sp>
          <p:nvSpPr>
            <p:cNvPr id="954409" name="AutoShape 41">
              <a:extLst>
                <a:ext uri="{FF2B5EF4-FFF2-40B4-BE49-F238E27FC236}">
                  <a16:creationId xmlns:a16="http://schemas.microsoft.com/office/drawing/2014/main" id="{5B573C48-5664-4B14-93C5-A3AEAC2515E4}"/>
                </a:ext>
              </a:extLst>
            </p:cNvPr>
            <p:cNvSpPr>
              <a:spLocks noChangeArrowheads="1"/>
            </p:cNvSpPr>
            <p:nvPr/>
          </p:nvSpPr>
          <p:spPr bwMode="auto">
            <a:xfrm>
              <a:off x="4524" y="3344"/>
              <a:ext cx="167" cy="216"/>
            </a:xfrm>
            <a:prstGeom prst="rightArrow">
              <a:avLst>
                <a:gd name="adj1" fmla="val 50037"/>
                <a:gd name="adj2" fmla="val 39620"/>
              </a:avLst>
            </a:prstGeom>
            <a:solidFill>
              <a:srgbClr val="66FFFF"/>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54410" name="Oval 42">
              <a:extLst>
                <a:ext uri="{FF2B5EF4-FFF2-40B4-BE49-F238E27FC236}">
                  <a16:creationId xmlns:a16="http://schemas.microsoft.com/office/drawing/2014/main" id="{1818F273-2857-477A-B742-4353A15AB637}"/>
                </a:ext>
              </a:extLst>
            </p:cNvPr>
            <p:cNvSpPr>
              <a:spLocks noChangeArrowheads="1"/>
            </p:cNvSpPr>
            <p:nvPr/>
          </p:nvSpPr>
          <p:spPr bwMode="auto">
            <a:xfrm>
              <a:off x="4725" y="3085"/>
              <a:ext cx="742" cy="711"/>
            </a:xfrm>
            <a:prstGeom prst="ellipse">
              <a:avLst/>
            </a:prstGeom>
            <a:solidFill>
              <a:srgbClr val="00CC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grpSp>
          <p:nvGrpSpPr>
            <p:cNvPr id="954411" name="Group 43">
              <a:extLst>
                <a:ext uri="{FF2B5EF4-FFF2-40B4-BE49-F238E27FC236}">
                  <a16:creationId xmlns:a16="http://schemas.microsoft.com/office/drawing/2014/main" id="{A98B718F-CDC4-4DE8-A82A-80D3C065FA0A}"/>
                </a:ext>
              </a:extLst>
            </p:cNvPr>
            <p:cNvGrpSpPr>
              <a:grpSpLocks/>
            </p:cNvGrpSpPr>
            <p:nvPr/>
          </p:nvGrpSpPr>
          <p:grpSpPr bwMode="auto">
            <a:xfrm>
              <a:off x="4884" y="3108"/>
              <a:ext cx="291" cy="270"/>
              <a:chOff x="4204" y="2076"/>
              <a:chExt cx="291" cy="270"/>
            </a:xfrm>
          </p:grpSpPr>
          <p:sp>
            <p:nvSpPr>
              <p:cNvPr id="954412" name="Oval 44">
                <a:extLst>
                  <a:ext uri="{FF2B5EF4-FFF2-40B4-BE49-F238E27FC236}">
                    <a16:creationId xmlns:a16="http://schemas.microsoft.com/office/drawing/2014/main" id="{81858D04-F84C-41F9-AAE2-FA18338275E7}"/>
                  </a:ext>
                </a:extLst>
              </p:cNvPr>
              <p:cNvSpPr>
                <a:spLocks noChangeArrowheads="1"/>
              </p:cNvSpPr>
              <p:nvPr/>
            </p:nvSpPr>
            <p:spPr bwMode="auto">
              <a:xfrm>
                <a:off x="4209" y="2076"/>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13" name="Text Box 45">
                <a:extLst>
                  <a:ext uri="{FF2B5EF4-FFF2-40B4-BE49-F238E27FC236}">
                    <a16:creationId xmlns:a16="http://schemas.microsoft.com/office/drawing/2014/main" id="{918BEAD0-C6C1-4085-89F5-8527DAD6017F}"/>
                  </a:ext>
                </a:extLst>
              </p:cNvPr>
              <p:cNvSpPr txBox="1">
                <a:spLocks noChangeArrowheads="1"/>
              </p:cNvSpPr>
              <p:nvPr/>
            </p:nvSpPr>
            <p:spPr bwMode="auto">
              <a:xfrm>
                <a:off x="4204" y="2137"/>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sp>
          <p:nvSpPr>
            <p:cNvPr id="954414" name="Text Box 46">
              <a:extLst>
                <a:ext uri="{FF2B5EF4-FFF2-40B4-BE49-F238E27FC236}">
                  <a16:creationId xmlns:a16="http://schemas.microsoft.com/office/drawing/2014/main" id="{2174AE74-23A2-42AD-A4D7-C79DF4718387}"/>
                </a:ext>
              </a:extLst>
            </p:cNvPr>
            <p:cNvSpPr txBox="1">
              <a:spLocks noChangeArrowheads="1"/>
            </p:cNvSpPr>
            <p:nvPr/>
          </p:nvSpPr>
          <p:spPr bwMode="auto">
            <a:xfrm>
              <a:off x="4793" y="3806"/>
              <a:ext cx="6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latin typeface="黑体" panose="02010609060101010101" pitchFamily="49" charset="-122"/>
                  <a:ea typeface="黑体" panose="02010609060101010101" pitchFamily="49" charset="-122"/>
                </a:rPr>
                <a:t>构件模块</a:t>
              </a:r>
              <a:endParaRPr lang="zh-CN" altLang="en-US" sz="1600">
                <a:latin typeface="黑体" panose="02010609060101010101" pitchFamily="49" charset="-122"/>
                <a:ea typeface="黑体" panose="02010609060101010101" pitchFamily="49" charset="-122"/>
              </a:endParaRPr>
            </a:p>
          </p:txBody>
        </p:sp>
        <p:grpSp>
          <p:nvGrpSpPr>
            <p:cNvPr id="954415" name="Group 47">
              <a:extLst>
                <a:ext uri="{FF2B5EF4-FFF2-40B4-BE49-F238E27FC236}">
                  <a16:creationId xmlns:a16="http://schemas.microsoft.com/office/drawing/2014/main" id="{E2E4CA0B-CA83-4B26-B79F-FCAEBA81023A}"/>
                </a:ext>
              </a:extLst>
            </p:cNvPr>
            <p:cNvGrpSpPr>
              <a:grpSpLocks/>
            </p:cNvGrpSpPr>
            <p:nvPr/>
          </p:nvGrpSpPr>
          <p:grpSpPr bwMode="auto">
            <a:xfrm>
              <a:off x="4748" y="3356"/>
              <a:ext cx="291" cy="270"/>
              <a:chOff x="4204" y="2076"/>
              <a:chExt cx="291" cy="270"/>
            </a:xfrm>
          </p:grpSpPr>
          <p:sp>
            <p:nvSpPr>
              <p:cNvPr id="954416" name="Oval 48">
                <a:extLst>
                  <a:ext uri="{FF2B5EF4-FFF2-40B4-BE49-F238E27FC236}">
                    <a16:creationId xmlns:a16="http://schemas.microsoft.com/office/drawing/2014/main" id="{48B107DF-5776-4AF9-898F-DE8D4592264D}"/>
                  </a:ext>
                </a:extLst>
              </p:cNvPr>
              <p:cNvSpPr>
                <a:spLocks noChangeArrowheads="1"/>
              </p:cNvSpPr>
              <p:nvPr/>
            </p:nvSpPr>
            <p:spPr bwMode="auto">
              <a:xfrm>
                <a:off x="4209" y="2076"/>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17" name="Text Box 49">
                <a:extLst>
                  <a:ext uri="{FF2B5EF4-FFF2-40B4-BE49-F238E27FC236}">
                    <a16:creationId xmlns:a16="http://schemas.microsoft.com/office/drawing/2014/main" id="{9401E635-A388-4C54-92D6-8FFF411817AF}"/>
                  </a:ext>
                </a:extLst>
              </p:cNvPr>
              <p:cNvSpPr txBox="1">
                <a:spLocks noChangeArrowheads="1"/>
              </p:cNvSpPr>
              <p:nvPr/>
            </p:nvSpPr>
            <p:spPr bwMode="auto">
              <a:xfrm>
                <a:off x="4204" y="2137"/>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grpSp>
          <p:nvGrpSpPr>
            <p:cNvPr id="954418" name="Group 50">
              <a:extLst>
                <a:ext uri="{FF2B5EF4-FFF2-40B4-BE49-F238E27FC236}">
                  <a16:creationId xmlns:a16="http://schemas.microsoft.com/office/drawing/2014/main" id="{09D515B6-46E7-47CF-B1D6-E370566F3B05}"/>
                </a:ext>
              </a:extLst>
            </p:cNvPr>
            <p:cNvGrpSpPr>
              <a:grpSpLocks/>
            </p:cNvGrpSpPr>
            <p:nvPr/>
          </p:nvGrpSpPr>
          <p:grpSpPr bwMode="auto">
            <a:xfrm>
              <a:off x="5148" y="3236"/>
              <a:ext cx="291" cy="270"/>
              <a:chOff x="4204" y="2076"/>
              <a:chExt cx="291" cy="270"/>
            </a:xfrm>
          </p:grpSpPr>
          <p:sp>
            <p:nvSpPr>
              <p:cNvPr id="954419" name="Oval 51">
                <a:extLst>
                  <a:ext uri="{FF2B5EF4-FFF2-40B4-BE49-F238E27FC236}">
                    <a16:creationId xmlns:a16="http://schemas.microsoft.com/office/drawing/2014/main" id="{4597AF96-1B55-446D-827F-D3D07C238308}"/>
                  </a:ext>
                </a:extLst>
              </p:cNvPr>
              <p:cNvSpPr>
                <a:spLocks noChangeArrowheads="1"/>
              </p:cNvSpPr>
              <p:nvPr/>
            </p:nvSpPr>
            <p:spPr bwMode="auto">
              <a:xfrm>
                <a:off x="4209" y="2076"/>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20" name="Text Box 52">
                <a:extLst>
                  <a:ext uri="{FF2B5EF4-FFF2-40B4-BE49-F238E27FC236}">
                    <a16:creationId xmlns:a16="http://schemas.microsoft.com/office/drawing/2014/main" id="{39958A6B-9BCA-4C76-8A3F-7A29DE959619}"/>
                  </a:ext>
                </a:extLst>
              </p:cNvPr>
              <p:cNvSpPr txBox="1">
                <a:spLocks noChangeArrowheads="1"/>
              </p:cNvSpPr>
              <p:nvPr/>
            </p:nvSpPr>
            <p:spPr bwMode="auto">
              <a:xfrm>
                <a:off x="4204" y="2137"/>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grpSp>
          <p:nvGrpSpPr>
            <p:cNvPr id="954421" name="Group 53">
              <a:extLst>
                <a:ext uri="{FF2B5EF4-FFF2-40B4-BE49-F238E27FC236}">
                  <a16:creationId xmlns:a16="http://schemas.microsoft.com/office/drawing/2014/main" id="{E7A6118E-B77D-4EE8-B4A1-CB13191B1396}"/>
                </a:ext>
              </a:extLst>
            </p:cNvPr>
            <p:cNvGrpSpPr>
              <a:grpSpLocks/>
            </p:cNvGrpSpPr>
            <p:nvPr/>
          </p:nvGrpSpPr>
          <p:grpSpPr bwMode="auto">
            <a:xfrm>
              <a:off x="5012" y="3476"/>
              <a:ext cx="291" cy="270"/>
              <a:chOff x="4204" y="2076"/>
              <a:chExt cx="291" cy="270"/>
            </a:xfrm>
          </p:grpSpPr>
          <p:sp>
            <p:nvSpPr>
              <p:cNvPr id="954422" name="Oval 54">
                <a:extLst>
                  <a:ext uri="{FF2B5EF4-FFF2-40B4-BE49-F238E27FC236}">
                    <a16:creationId xmlns:a16="http://schemas.microsoft.com/office/drawing/2014/main" id="{701002BF-C89B-4987-B2C5-1B3F750D99E6}"/>
                  </a:ext>
                </a:extLst>
              </p:cNvPr>
              <p:cNvSpPr>
                <a:spLocks noChangeArrowheads="1"/>
              </p:cNvSpPr>
              <p:nvPr/>
            </p:nvSpPr>
            <p:spPr bwMode="auto">
              <a:xfrm>
                <a:off x="4209" y="2076"/>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23" name="Text Box 55">
                <a:extLst>
                  <a:ext uri="{FF2B5EF4-FFF2-40B4-BE49-F238E27FC236}">
                    <a16:creationId xmlns:a16="http://schemas.microsoft.com/office/drawing/2014/main" id="{742FF1C6-A66B-42D7-AF57-6530DA22CD6C}"/>
                  </a:ext>
                </a:extLst>
              </p:cNvPr>
              <p:cNvSpPr txBox="1">
                <a:spLocks noChangeArrowheads="1"/>
              </p:cNvSpPr>
              <p:nvPr/>
            </p:nvSpPr>
            <p:spPr bwMode="auto">
              <a:xfrm>
                <a:off x="4204" y="2137"/>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sp>
          <p:nvSpPr>
            <p:cNvPr id="954424" name="Oval 56">
              <a:extLst>
                <a:ext uri="{FF2B5EF4-FFF2-40B4-BE49-F238E27FC236}">
                  <a16:creationId xmlns:a16="http://schemas.microsoft.com/office/drawing/2014/main" id="{46328B47-729A-45EF-A7C6-1567D73FBAF4}"/>
                </a:ext>
              </a:extLst>
            </p:cNvPr>
            <p:cNvSpPr>
              <a:spLocks noChangeArrowheads="1"/>
            </p:cNvSpPr>
            <p:nvPr/>
          </p:nvSpPr>
          <p:spPr bwMode="auto">
            <a:xfrm>
              <a:off x="3725" y="3101"/>
              <a:ext cx="742" cy="711"/>
            </a:xfrm>
            <a:prstGeom prst="ellipse">
              <a:avLst/>
            </a:prstGeom>
            <a:solidFill>
              <a:schemeClr val="tx1"/>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zh-CN" altLang="en-US"/>
            </a:p>
          </p:txBody>
        </p:sp>
        <p:sp>
          <p:nvSpPr>
            <p:cNvPr id="954425" name="Oval 57">
              <a:extLst>
                <a:ext uri="{FF2B5EF4-FFF2-40B4-BE49-F238E27FC236}">
                  <a16:creationId xmlns:a16="http://schemas.microsoft.com/office/drawing/2014/main" id="{871C6C29-E6A4-4D4D-9C41-8BEB37B46E78}"/>
                </a:ext>
              </a:extLst>
            </p:cNvPr>
            <p:cNvSpPr>
              <a:spLocks noChangeArrowheads="1"/>
            </p:cNvSpPr>
            <p:nvPr/>
          </p:nvSpPr>
          <p:spPr bwMode="auto">
            <a:xfrm>
              <a:off x="3889" y="3124"/>
              <a:ext cx="273" cy="270"/>
            </a:xfrm>
            <a:prstGeom prst="ellipse">
              <a:avLst/>
            </a:prstGeom>
            <a:solidFill>
              <a:schemeClr val="tx1"/>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426" name="Oval 58">
              <a:extLst>
                <a:ext uri="{FF2B5EF4-FFF2-40B4-BE49-F238E27FC236}">
                  <a16:creationId xmlns:a16="http://schemas.microsoft.com/office/drawing/2014/main" id="{654C08ED-576B-4AF2-A9EB-5EA07A41A9DF}"/>
                </a:ext>
              </a:extLst>
            </p:cNvPr>
            <p:cNvSpPr>
              <a:spLocks noChangeArrowheads="1"/>
            </p:cNvSpPr>
            <p:nvPr/>
          </p:nvSpPr>
          <p:spPr bwMode="auto">
            <a:xfrm>
              <a:off x="3753" y="3372"/>
              <a:ext cx="273" cy="270"/>
            </a:xfrm>
            <a:prstGeom prst="ellipse">
              <a:avLst/>
            </a:prstGeom>
            <a:solidFill>
              <a:schemeClr val="tx1"/>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427" name="Oval 59">
              <a:extLst>
                <a:ext uri="{FF2B5EF4-FFF2-40B4-BE49-F238E27FC236}">
                  <a16:creationId xmlns:a16="http://schemas.microsoft.com/office/drawing/2014/main" id="{12209699-60CC-4B92-8373-1C3B2035E997}"/>
                </a:ext>
              </a:extLst>
            </p:cNvPr>
            <p:cNvSpPr>
              <a:spLocks noChangeArrowheads="1"/>
            </p:cNvSpPr>
            <p:nvPr/>
          </p:nvSpPr>
          <p:spPr bwMode="auto">
            <a:xfrm>
              <a:off x="4153" y="3252"/>
              <a:ext cx="273" cy="270"/>
            </a:xfrm>
            <a:prstGeom prst="ellipse">
              <a:avLst/>
            </a:prstGeom>
            <a:solidFill>
              <a:schemeClr val="tx1"/>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428" name="Oval 60">
              <a:extLst>
                <a:ext uri="{FF2B5EF4-FFF2-40B4-BE49-F238E27FC236}">
                  <a16:creationId xmlns:a16="http://schemas.microsoft.com/office/drawing/2014/main" id="{1791BCF1-9546-4A99-8D13-4D5C681873F7}"/>
                </a:ext>
              </a:extLst>
            </p:cNvPr>
            <p:cNvSpPr>
              <a:spLocks noChangeArrowheads="1"/>
            </p:cNvSpPr>
            <p:nvPr/>
          </p:nvSpPr>
          <p:spPr bwMode="auto">
            <a:xfrm>
              <a:off x="4017" y="3492"/>
              <a:ext cx="273" cy="270"/>
            </a:xfrm>
            <a:prstGeom prst="ellipse">
              <a:avLst/>
            </a:prstGeom>
            <a:solidFill>
              <a:schemeClr val="tx1"/>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54429" name="Group 61">
              <a:extLst>
                <a:ext uri="{FF2B5EF4-FFF2-40B4-BE49-F238E27FC236}">
                  <a16:creationId xmlns:a16="http://schemas.microsoft.com/office/drawing/2014/main" id="{0119B30D-883C-49E0-B54E-F32668D3897F}"/>
                </a:ext>
              </a:extLst>
            </p:cNvPr>
            <p:cNvGrpSpPr>
              <a:grpSpLocks/>
            </p:cNvGrpSpPr>
            <p:nvPr/>
          </p:nvGrpSpPr>
          <p:grpSpPr bwMode="auto">
            <a:xfrm>
              <a:off x="3748" y="3185"/>
              <a:ext cx="691" cy="543"/>
              <a:chOff x="3748" y="3145"/>
              <a:chExt cx="691" cy="543"/>
            </a:xfrm>
          </p:grpSpPr>
          <p:sp>
            <p:nvSpPr>
              <p:cNvPr id="954430" name="Text Box 62">
                <a:extLst>
                  <a:ext uri="{FF2B5EF4-FFF2-40B4-BE49-F238E27FC236}">
                    <a16:creationId xmlns:a16="http://schemas.microsoft.com/office/drawing/2014/main" id="{984BB6E3-F395-4109-9D04-880DB7A6E134}"/>
                  </a:ext>
                </a:extLst>
              </p:cNvPr>
              <p:cNvSpPr txBox="1">
                <a:spLocks noChangeArrowheads="1"/>
              </p:cNvSpPr>
              <p:nvPr/>
            </p:nvSpPr>
            <p:spPr bwMode="auto">
              <a:xfrm>
                <a:off x="3884" y="3145"/>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31" name="Text Box 63">
                <a:extLst>
                  <a:ext uri="{FF2B5EF4-FFF2-40B4-BE49-F238E27FC236}">
                    <a16:creationId xmlns:a16="http://schemas.microsoft.com/office/drawing/2014/main" id="{B7C3BD1A-60E8-47FE-A39B-17673602C47A}"/>
                  </a:ext>
                </a:extLst>
              </p:cNvPr>
              <p:cNvSpPr txBox="1">
                <a:spLocks noChangeArrowheads="1"/>
              </p:cNvSpPr>
              <p:nvPr/>
            </p:nvSpPr>
            <p:spPr bwMode="auto">
              <a:xfrm>
                <a:off x="3748" y="3393"/>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32" name="Text Box 64">
                <a:extLst>
                  <a:ext uri="{FF2B5EF4-FFF2-40B4-BE49-F238E27FC236}">
                    <a16:creationId xmlns:a16="http://schemas.microsoft.com/office/drawing/2014/main" id="{611D6DBD-FB89-4228-B4EC-E4E075FB0B7F}"/>
                  </a:ext>
                </a:extLst>
              </p:cNvPr>
              <p:cNvSpPr txBox="1">
                <a:spLocks noChangeArrowheads="1"/>
              </p:cNvSpPr>
              <p:nvPr/>
            </p:nvSpPr>
            <p:spPr bwMode="auto">
              <a:xfrm>
                <a:off x="4148" y="3273"/>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33" name="Text Box 65">
                <a:extLst>
                  <a:ext uri="{FF2B5EF4-FFF2-40B4-BE49-F238E27FC236}">
                    <a16:creationId xmlns:a16="http://schemas.microsoft.com/office/drawing/2014/main" id="{FFCCA52F-8D04-458F-AE9F-8D48593D7D27}"/>
                  </a:ext>
                </a:extLst>
              </p:cNvPr>
              <p:cNvSpPr txBox="1">
                <a:spLocks noChangeArrowheads="1"/>
              </p:cNvSpPr>
              <p:nvPr/>
            </p:nvSpPr>
            <p:spPr bwMode="auto">
              <a:xfrm>
                <a:off x="4012" y="3513"/>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sp>
          <p:nvSpPr>
            <p:cNvPr id="954434" name="Rectangle 66">
              <a:extLst>
                <a:ext uri="{FF2B5EF4-FFF2-40B4-BE49-F238E27FC236}">
                  <a16:creationId xmlns:a16="http://schemas.microsoft.com/office/drawing/2014/main" id="{70E95D9C-DEFE-4EC4-845A-84E42770011A}"/>
                </a:ext>
              </a:extLst>
            </p:cNvPr>
            <p:cNvSpPr>
              <a:spLocks noChangeArrowheads="1"/>
            </p:cNvSpPr>
            <p:nvPr/>
          </p:nvSpPr>
          <p:spPr bwMode="auto">
            <a:xfrm>
              <a:off x="0" y="2839"/>
              <a:ext cx="4093" cy="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609600" indent="-609600" algn="l">
                <a:lnSpc>
                  <a:spcPct val="90000"/>
                </a:lnSpc>
                <a:spcBef>
                  <a:spcPct val="30000"/>
                </a:spcBef>
                <a:buClr>
                  <a:schemeClr val="tx2"/>
                </a:buClr>
                <a:buSzPct val="75000"/>
                <a:buFont typeface="Wingdings" panose="05000000000000000000" pitchFamily="2" charset="2"/>
                <a:buChar char="v"/>
                <a:defRPr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990600" indent="-533400" algn="l">
                <a:lnSpc>
                  <a:spcPct val="90000"/>
                </a:lnSpc>
                <a:spcBef>
                  <a:spcPct val="30000"/>
                </a:spcBef>
                <a:buClr>
                  <a:schemeClr val="tx2"/>
                </a:buClr>
                <a:buSzPct val="75000"/>
                <a:buFont typeface="Wingdings" panose="05000000000000000000" pitchFamily="2" charset="2"/>
                <a:buChar char="n"/>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371600" indent="-457200" algn="l">
                <a:lnSpc>
                  <a:spcPct val="90000"/>
                </a:lnSpc>
                <a:spcBef>
                  <a:spcPct val="30000"/>
                </a:spcBef>
                <a:buClr>
                  <a:schemeClr val="tx2"/>
                </a:buClr>
                <a:buSzPct val="75000"/>
                <a:buFont typeface="Wingdings" panose="05000000000000000000" pitchFamily="2" charset="2"/>
                <a:buChar char=";"/>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752600" indent="-3810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209800" indent="-3810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6670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31242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5814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40386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spcBef>
                  <a:spcPct val="90000"/>
                </a:spcBef>
                <a:buClr>
                  <a:srgbClr val="FF0000"/>
                </a:buClr>
              </a:pPr>
              <a:r>
                <a:rPr lang="zh-CN" altLang="en-US" sz="2400"/>
                <a:t>代理（虚拟）构件程序模型（</a:t>
              </a:r>
              <a:r>
                <a:rPr lang="en-US" altLang="zh-CN" sz="2400"/>
                <a:t>Elastos</a:t>
              </a:r>
              <a:r>
                <a:rPr lang="zh-CN" altLang="en-US" sz="2400"/>
                <a:t>）</a:t>
              </a:r>
            </a:p>
            <a:p>
              <a:pPr lvl="1">
                <a:spcBef>
                  <a:spcPct val="50000"/>
                </a:spcBef>
                <a:buClr>
                  <a:srgbClr val="FF0000"/>
                </a:buClr>
              </a:pPr>
              <a:r>
                <a:rPr lang="zh-CN" altLang="en-US" sz="2000">
                  <a:effectLst/>
                </a:rPr>
                <a:t>操作系统动态生成</a:t>
              </a:r>
            </a:p>
            <a:p>
              <a:pPr lvl="1">
                <a:spcBef>
                  <a:spcPct val="10000"/>
                </a:spcBef>
                <a:buClr>
                  <a:srgbClr val="FF0000"/>
                </a:buClr>
                <a:buFont typeface="Wingdings" panose="05000000000000000000" pitchFamily="2" charset="2"/>
                <a:buNone/>
              </a:pPr>
              <a:r>
                <a:rPr lang="zh-CN" altLang="en-US" sz="2000">
                  <a:effectLst/>
                </a:rPr>
                <a:t>    代理构件</a:t>
              </a:r>
            </a:p>
            <a:p>
              <a:pPr lvl="1">
                <a:spcBef>
                  <a:spcPct val="50000"/>
                </a:spcBef>
                <a:buClr>
                  <a:srgbClr val="FF0000"/>
                </a:buClr>
              </a:pPr>
              <a:r>
                <a:rPr lang="zh-CN" altLang="en-US" sz="2000">
                  <a:effectLst/>
                </a:rPr>
                <a:t>自动实现构件加载、加密、</a:t>
              </a:r>
            </a:p>
            <a:p>
              <a:pPr lvl="1">
                <a:spcBef>
                  <a:spcPct val="10000"/>
                </a:spcBef>
                <a:buClr>
                  <a:srgbClr val="FF0000"/>
                </a:buClr>
                <a:buFont typeface="Wingdings" panose="05000000000000000000" pitchFamily="2" charset="2"/>
                <a:buNone/>
              </a:pPr>
              <a:r>
                <a:rPr lang="zh-CN" altLang="en-US" sz="2000">
                  <a:effectLst/>
                </a:rPr>
                <a:t>    跨网络运行等</a:t>
              </a:r>
            </a:p>
          </p:txBody>
        </p:sp>
      </p:grpSp>
      <p:sp>
        <p:nvSpPr>
          <p:cNvPr id="954373" name="Oval 5">
            <a:extLst>
              <a:ext uri="{FF2B5EF4-FFF2-40B4-BE49-F238E27FC236}">
                <a16:creationId xmlns:a16="http://schemas.microsoft.com/office/drawing/2014/main" id="{E219A0A3-3E60-4A78-AE4E-36FE73E7FD0F}"/>
              </a:ext>
            </a:extLst>
          </p:cNvPr>
          <p:cNvSpPr>
            <a:spLocks noChangeArrowheads="1"/>
          </p:cNvSpPr>
          <p:nvPr/>
        </p:nvSpPr>
        <p:spPr bwMode="auto">
          <a:xfrm>
            <a:off x="5286375" y="1543050"/>
            <a:ext cx="1096963" cy="558800"/>
          </a:xfrm>
          <a:prstGeom prst="ellipse">
            <a:avLst/>
          </a:prstGeom>
          <a:solidFill>
            <a:srgbClr val="CCFF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sp>
        <p:nvSpPr>
          <p:cNvPr id="954374" name="Text Box 6">
            <a:extLst>
              <a:ext uri="{FF2B5EF4-FFF2-40B4-BE49-F238E27FC236}">
                <a16:creationId xmlns:a16="http://schemas.microsoft.com/office/drawing/2014/main" id="{AE8A675B-9084-4ED9-8EB1-A0D3847BADB2}"/>
              </a:ext>
            </a:extLst>
          </p:cNvPr>
          <p:cNvSpPr txBox="1">
            <a:spLocks noChangeArrowheads="1"/>
          </p:cNvSpPr>
          <p:nvPr/>
        </p:nvSpPr>
        <p:spPr bwMode="auto">
          <a:xfrm>
            <a:off x="5337175" y="1666875"/>
            <a:ext cx="10318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solidFill>
                  <a:srgbClr val="000000"/>
                </a:solidFill>
                <a:latin typeface="黑体" panose="02010609060101010101" pitchFamily="49" charset="-122"/>
                <a:ea typeface="黑体" panose="02010609060101010101" pitchFamily="49" charset="-122"/>
              </a:rPr>
              <a:t>用户程序</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954376" name="AutoShape 8">
            <a:extLst>
              <a:ext uri="{FF2B5EF4-FFF2-40B4-BE49-F238E27FC236}">
                <a16:creationId xmlns:a16="http://schemas.microsoft.com/office/drawing/2014/main" id="{4B40E879-6C2A-4857-B9BA-6C48F24A07CD}"/>
              </a:ext>
            </a:extLst>
          </p:cNvPr>
          <p:cNvSpPr>
            <a:spLocks noChangeArrowheads="1"/>
          </p:cNvSpPr>
          <p:nvPr/>
        </p:nvSpPr>
        <p:spPr bwMode="auto">
          <a:xfrm>
            <a:off x="6635750" y="1676400"/>
            <a:ext cx="531813" cy="342900"/>
          </a:xfrm>
          <a:prstGeom prst="rightArrow">
            <a:avLst>
              <a:gd name="adj1" fmla="val 50037"/>
              <a:gd name="adj2" fmla="val 61448"/>
            </a:avLst>
          </a:prstGeom>
          <a:solidFill>
            <a:srgbClr val="66FFFF"/>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54378" name="Oval 10">
            <a:extLst>
              <a:ext uri="{FF2B5EF4-FFF2-40B4-BE49-F238E27FC236}">
                <a16:creationId xmlns:a16="http://schemas.microsoft.com/office/drawing/2014/main" id="{BDD13B5D-041D-4B9A-8904-EBFF4CE725FC}"/>
              </a:ext>
            </a:extLst>
          </p:cNvPr>
          <p:cNvSpPr>
            <a:spLocks noChangeArrowheads="1"/>
          </p:cNvSpPr>
          <p:nvPr/>
        </p:nvSpPr>
        <p:spPr bwMode="auto">
          <a:xfrm>
            <a:off x="7424738" y="1265238"/>
            <a:ext cx="1177925" cy="1128712"/>
          </a:xfrm>
          <a:prstGeom prst="ellipse">
            <a:avLst/>
          </a:prstGeom>
          <a:solidFill>
            <a:srgbClr val="00CC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sp>
        <p:nvSpPr>
          <p:cNvPr id="954379" name="Text Box 11">
            <a:extLst>
              <a:ext uri="{FF2B5EF4-FFF2-40B4-BE49-F238E27FC236}">
                <a16:creationId xmlns:a16="http://schemas.microsoft.com/office/drawing/2014/main" id="{500E4037-6DF3-4B4B-A25F-1B69944AB21B}"/>
              </a:ext>
            </a:extLst>
          </p:cNvPr>
          <p:cNvSpPr txBox="1">
            <a:spLocks noChangeArrowheads="1"/>
          </p:cNvSpPr>
          <p:nvPr/>
        </p:nvSpPr>
        <p:spPr bwMode="auto">
          <a:xfrm>
            <a:off x="7532688" y="2409825"/>
            <a:ext cx="1006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latin typeface="黑体" panose="02010609060101010101" pitchFamily="49" charset="-122"/>
                <a:ea typeface="黑体" panose="02010609060101010101" pitchFamily="49" charset="-122"/>
              </a:rPr>
              <a:t>对象模块</a:t>
            </a:r>
            <a:endParaRPr lang="zh-CN" altLang="en-US" sz="1600">
              <a:latin typeface="黑体" panose="02010609060101010101" pitchFamily="49" charset="-122"/>
              <a:ea typeface="黑体" panose="02010609060101010101" pitchFamily="49" charset="-122"/>
            </a:endParaRPr>
          </a:p>
        </p:txBody>
      </p:sp>
      <p:sp>
        <p:nvSpPr>
          <p:cNvPr id="954380" name="Oval 12">
            <a:extLst>
              <a:ext uri="{FF2B5EF4-FFF2-40B4-BE49-F238E27FC236}">
                <a16:creationId xmlns:a16="http://schemas.microsoft.com/office/drawing/2014/main" id="{C845F078-D80A-4C4A-8E34-8912DEB07525}"/>
              </a:ext>
            </a:extLst>
          </p:cNvPr>
          <p:cNvSpPr>
            <a:spLocks noChangeArrowheads="1"/>
          </p:cNvSpPr>
          <p:nvPr/>
        </p:nvSpPr>
        <p:spPr bwMode="auto">
          <a:xfrm>
            <a:off x="7685088" y="1301750"/>
            <a:ext cx="433387" cy="42862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381" name="Oval 13">
            <a:extLst>
              <a:ext uri="{FF2B5EF4-FFF2-40B4-BE49-F238E27FC236}">
                <a16:creationId xmlns:a16="http://schemas.microsoft.com/office/drawing/2014/main" id="{264FEC36-3DEC-43BF-86EE-ED6D6E0D4804}"/>
              </a:ext>
            </a:extLst>
          </p:cNvPr>
          <p:cNvSpPr>
            <a:spLocks noChangeArrowheads="1"/>
          </p:cNvSpPr>
          <p:nvPr/>
        </p:nvSpPr>
        <p:spPr bwMode="auto">
          <a:xfrm>
            <a:off x="7469188" y="1695450"/>
            <a:ext cx="433387" cy="42862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382" name="Oval 14">
            <a:extLst>
              <a:ext uri="{FF2B5EF4-FFF2-40B4-BE49-F238E27FC236}">
                <a16:creationId xmlns:a16="http://schemas.microsoft.com/office/drawing/2014/main" id="{702659E1-2D58-4EB7-867D-23E25D6B5C5A}"/>
              </a:ext>
            </a:extLst>
          </p:cNvPr>
          <p:cNvSpPr>
            <a:spLocks noChangeArrowheads="1"/>
          </p:cNvSpPr>
          <p:nvPr/>
        </p:nvSpPr>
        <p:spPr bwMode="auto">
          <a:xfrm>
            <a:off x="8104188" y="1504950"/>
            <a:ext cx="433387" cy="42862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383" name="Oval 15">
            <a:extLst>
              <a:ext uri="{FF2B5EF4-FFF2-40B4-BE49-F238E27FC236}">
                <a16:creationId xmlns:a16="http://schemas.microsoft.com/office/drawing/2014/main" id="{5A8D8A00-6758-4A9D-97F9-327B8D2C9BD4}"/>
              </a:ext>
            </a:extLst>
          </p:cNvPr>
          <p:cNvSpPr>
            <a:spLocks noChangeArrowheads="1"/>
          </p:cNvSpPr>
          <p:nvPr/>
        </p:nvSpPr>
        <p:spPr bwMode="auto">
          <a:xfrm>
            <a:off x="7888288" y="1885950"/>
            <a:ext cx="433387" cy="428625"/>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4385" name="Text Box 17">
            <a:extLst>
              <a:ext uri="{FF2B5EF4-FFF2-40B4-BE49-F238E27FC236}">
                <a16:creationId xmlns:a16="http://schemas.microsoft.com/office/drawing/2014/main" id="{310B74AA-F38A-485E-A9FE-D3C97C13F43F}"/>
              </a:ext>
            </a:extLst>
          </p:cNvPr>
          <p:cNvSpPr txBox="1">
            <a:spLocks noChangeArrowheads="1"/>
          </p:cNvSpPr>
          <p:nvPr/>
        </p:nvSpPr>
        <p:spPr bwMode="auto">
          <a:xfrm>
            <a:off x="7689850" y="1398588"/>
            <a:ext cx="461963" cy="277812"/>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386" name="Text Box 18">
            <a:extLst>
              <a:ext uri="{FF2B5EF4-FFF2-40B4-BE49-F238E27FC236}">
                <a16:creationId xmlns:a16="http://schemas.microsoft.com/office/drawing/2014/main" id="{A8E65093-3730-4BCE-AD12-A14C4C5AFC1B}"/>
              </a:ext>
            </a:extLst>
          </p:cNvPr>
          <p:cNvSpPr txBox="1">
            <a:spLocks noChangeArrowheads="1"/>
          </p:cNvSpPr>
          <p:nvPr/>
        </p:nvSpPr>
        <p:spPr bwMode="auto">
          <a:xfrm>
            <a:off x="7473950" y="1792288"/>
            <a:ext cx="461963" cy="277812"/>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387" name="Text Box 19">
            <a:extLst>
              <a:ext uri="{FF2B5EF4-FFF2-40B4-BE49-F238E27FC236}">
                <a16:creationId xmlns:a16="http://schemas.microsoft.com/office/drawing/2014/main" id="{F19DC62A-8BBE-4744-A45C-3182A87921E9}"/>
              </a:ext>
            </a:extLst>
          </p:cNvPr>
          <p:cNvSpPr txBox="1">
            <a:spLocks noChangeArrowheads="1"/>
          </p:cNvSpPr>
          <p:nvPr/>
        </p:nvSpPr>
        <p:spPr bwMode="auto">
          <a:xfrm>
            <a:off x="8108950" y="1601788"/>
            <a:ext cx="461963" cy="277812"/>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388" name="Text Box 20">
            <a:extLst>
              <a:ext uri="{FF2B5EF4-FFF2-40B4-BE49-F238E27FC236}">
                <a16:creationId xmlns:a16="http://schemas.microsoft.com/office/drawing/2014/main" id="{ACEB77C7-EDFC-4BCA-BECC-99E9913299A0}"/>
              </a:ext>
            </a:extLst>
          </p:cNvPr>
          <p:cNvSpPr txBox="1">
            <a:spLocks noChangeArrowheads="1"/>
          </p:cNvSpPr>
          <p:nvPr/>
        </p:nvSpPr>
        <p:spPr bwMode="auto">
          <a:xfrm>
            <a:off x="7893050" y="1982788"/>
            <a:ext cx="461963" cy="277812"/>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grpSp>
        <p:nvGrpSpPr>
          <p:cNvPr id="954444" name="Group 76">
            <a:extLst>
              <a:ext uri="{FF2B5EF4-FFF2-40B4-BE49-F238E27FC236}">
                <a16:creationId xmlns:a16="http://schemas.microsoft.com/office/drawing/2014/main" id="{96ADD6CA-142B-4060-8690-2C393D783C18}"/>
              </a:ext>
            </a:extLst>
          </p:cNvPr>
          <p:cNvGrpSpPr>
            <a:grpSpLocks/>
          </p:cNvGrpSpPr>
          <p:nvPr/>
        </p:nvGrpSpPr>
        <p:grpSpPr bwMode="auto">
          <a:xfrm>
            <a:off x="0" y="2870200"/>
            <a:ext cx="8615363" cy="1655763"/>
            <a:chOff x="0" y="1808"/>
            <a:chExt cx="5427" cy="1043"/>
          </a:xfrm>
        </p:grpSpPr>
        <p:sp>
          <p:nvSpPr>
            <p:cNvPr id="954389" name="Oval 21">
              <a:extLst>
                <a:ext uri="{FF2B5EF4-FFF2-40B4-BE49-F238E27FC236}">
                  <a16:creationId xmlns:a16="http://schemas.microsoft.com/office/drawing/2014/main" id="{C4DFDD41-2A1D-4842-BBFC-DCA9DFBDB359}"/>
                </a:ext>
              </a:extLst>
            </p:cNvPr>
            <p:cNvSpPr>
              <a:spLocks noChangeArrowheads="1"/>
            </p:cNvSpPr>
            <p:nvPr/>
          </p:nvSpPr>
          <p:spPr bwMode="auto">
            <a:xfrm>
              <a:off x="3338" y="2092"/>
              <a:ext cx="691" cy="352"/>
            </a:xfrm>
            <a:prstGeom prst="ellipse">
              <a:avLst/>
            </a:prstGeom>
            <a:solidFill>
              <a:srgbClr val="CCFF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sp>
          <p:nvSpPr>
            <p:cNvPr id="954390" name="Text Box 22">
              <a:extLst>
                <a:ext uri="{FF2B5EF4-FFF2-40B4-BE49-F238E27FC236}">
                  <a16:creationId xmlns:a16="http://schemas.microsoft.com/office/drawing/2014/main" id="{D9500F73-05F1-4373-9D4E-BC42B4413C1F}"/>
                </a:ext>
              </a:extLst>
            </p:cNvPr>
            <p:cNvSpPr txBox="1">
              <a:spLocks noChangeArrowheads="1"/>
            </p:cNvSpPr>
            <p:nvPr/>
          </p:nvSpPr>
          <p:spPr bwMode="auto">
            <a:xfrm>
              <a:off x="3370" y="2170"/>
              <a:ext cx="65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solidFill>
                    <a:srgbClr val="000000"/>
                  </a:solidFill>
                  <a:latin typeface="黑体" panose="02010609060101010101" pitchFamily="49" charset="-122"/>
                  <a:ea typeface="黑体" panose="02010609060101010101" pitchFamily="49" charset="-122"/>
                </a:rPr>
                <a:t>用户程序</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954391" name="AutoShape 23">
              <a:extLst>
                <a:ext uri="{FF2B5EF4-FFF2-40B4-BE49-F238E27FC236}">
                  <a16:creationId xmlns:a16="http://schemas.microsoft.com/office/drawing/2014/main" id="{817DB669-0031-4DCB-A10E-F32334BB82A2}"/>
                </a:ext>
              </a:extLst>
            </p:cNvPr>
            <p:cNvSpPr>
              <a:spLocks noChangeArrowheads="1"/>
            </p:cNvSpPr>
            <p:nvPr/>
          </p:nvSpPr>
          <p:spPr bwMode="auto">
            <a:xfrm>
              <a:off x="4188" y="2176"/>
              <a:ext cx="335" cy="216"/>
            </a:xfrm>
            <a:prstGeom prst="rightArrow">
              <a:avLst>
                <a:gd name="adj1" fmla="val 50037"/>
                <a:gd name="adj2" fmla="val 61448"/>
              </a:avLst>
            </a:prstGeom>
            <a:solidFill>
              <a:srgbClr val="66FFFF"/>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54392" name="Oval 24">
              <a:extLst>
                <a:ext uri="{FF2B5EF4-FFF2-40B4-BE49-F238E27FC236}">
                  <a16:creationId xmlns:a16="http://schemas.microsoft.com/office/drawing/2014/main" id="{8369A8A9-10BE-4998-83EE-77962B5888EC}"/>
                </a:ext>
              </a:extLst>
            </p:cNvPr>
            <p:cNvSpPr>
              <a:spLocks noChangeArrowheads="1"/>
            </p:cNvSpPr>
            <p:nvPr/>
          </p:nvSpPr>
          <p:spPr bwMode="auto">
            <a:xfrm>
              <a:off x="4685" y="1917"/>
              <a:ext cx="742" cy="711"/>
            </a:xfrm>
            <a:prstGeom prst="ellipse">
              <a:avLst/>
            </a:prstGeom>
            <a:solidFill>
              <a:srgbClr val="00CCFF"/>
            </a:solidFill>
            <a:ln w="9525">
              <a:solidFill>
                <a:srgbClr val="000000"/>
              </a:solidFill>
              <a:round/>
              <a:headEnd/>
              <a:tailEnd/>
            </a:ln>
            <a:effectLst>
              <a:outerShdw dist="107763" dir="2700000" algn="ctr" rotWithShape="0">
                <a:srgbClr val="808080"/>
              </a:outerShdw>
            </a:effectLst>
          </p:spPr>
          <p:txBody>
            <a:bodyPr/>
            <a:lstStyle/>
            <a:p>
              <a:endParaRPr lang="zh-CN" altLang="en-US"/>
            </a:p>
          </p:txBody>
        </p:sp>
        <p:sp>
          <p:nvSpPr>
            <p:cNvPr id="954394" name="Oval 26">
              <a:extLst>
                <a:ext uri="{FF2B5EF4-FFF2-40B4-BE49-F238E27FC236}">
                  <a16:creationId xmlns:a16="http://schemas.microsoft.com/office/drawing/2014/main" id="{B3AC4D79-76DC-4EC7-832C-4F20C3B2F993}"/>
                </a:ext>
              </a:extLst>
            </p:cNvPr>
            <p:cNvSpPr>
              <a:spLocks noChangeArrowheads="1"/>
            </p:cNvSpPr>
            <p:nvPr/>
          </p:nvSpPr>
          <p:spPr bwMode="auto">
            <a:xfrm>
              <a:off x="4849" y="1940"/>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395" name="Text Box 27">
              <a:extLst>
                <a:ext uri="{FF2B5EF4-FFF2-40B4-BE49-F238E27FC236}">
                  <a16:creationId xmlns:a16="http://schemas.microsoft.com/office/drawing/2014/main" id="{4670274A-7E07-4685-9592-C09FCF9E9805}"/>
                </a:ext>
              </a:extLst>
            </p:cNvPr>
            <p:cNvSpPr txBox="1">
              <a:spLocks noChangeArrowheads="1"/>
            </p:cNvSpPr>
            <p:nvPr/>
          </p:nvSpPr>
          <p:spPr bwMode="auto">
            <a:xfrm>
              <a:off x="4844" y="2001"/>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396" name="Text Box 28">
              <a:extLst>
                <a:ext uri="{FF2B5EF4-FFF2-40B4-BE49-F238E27FC236}">
                  <a16:creationId xmlns:a16="http://schemas.microsoft.com/office/drawing/2014/main" id="{B978A36F-B0A2-4F65-8345-FAF46ED7A9F0}"/>
                </a:ext>
              </a:extLst>
            </p:cNvPr>
            <p:cNvSpPr txBox="1">
              <a:spLocks noChangeArrowheads="1"/>
            </p:cNvSpPr>
            <p:nvPr/>
          </p:nvSpPr>
          <p:spPr bwMode="auto">
            <a:xfrm>
              <a:off x="4753" y="2638"/>
              <a:ext cx="6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b="1">
                  <a:latin typeface="黑体" panose="02010609060101010101" pitchFamily="49" charset="-122"/>
                  <a:ea typeface="黑体" panose="02010609060101010101" pitchFamily="49" charset="-122"/>
                </a:rPr>
                <a:t>构件模块</a:t>
              </a:r>
              <a:endParaRPr lang="zh-CN" altLang="en-US" sz="1600">
                <a:latin typeface="黑体" panose="02010609060101010101" pitchFamily="49" charset="-122"/>
                <a:ea typeface="黑体" panose="02010609060101010101" pitchFamily="49" charset="-122"/>
              </a:endParaRPr>
            </a:p>
          </p:txBody>
        </p:sp>
        <p:sp>
          <p:nvSpPr>
            <p:cNvPr id="954398" name="Oval 30">
              <a:extLst>
                <a:ext uri="{FF2B5EF4-FFF2-40B4-BE49-F238E27FC236}">
                  <a16:creationId xmlns:a16="http://schemas.microsoft.com/office/drawing/2014/main" id="{8C716678-ED4F-4B90-96FC-F4A8A2B9B6DC}"/>
                </a:ext>
              </a:extLst>
            </p:cNvPr>
            <p:cNvSpPr>
              <a:spLocks noChangeArrowheads="1"/>
            </p:cNvSpPr>
            <p:nvPr/>
          </p:nvSpPr>
          <p:spPr bwMode="auto">
            <a:xfrm>
              <a:off x="4713" y="2188"/>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399" name="Text Box 31">
              <a:extLst>
                <a:ext uri="{FF2B5EF4-FFF2-40B4-BE49-F238E27FC236}">
                  <a16:creationId xmlns:a16="http://schemas.microsoft.com/office/drawing/2014/main" id="{3DC8BE8A-B7A9-48EA-A64F-2DC04BF824A2}"/>
                </a:ext>
              </a:extLst>
            </p:cNvPr>
            <p:cNvSpPr txBox="1">
              <a:spLocks noChangeArrowheads="1"/>
            </p:cNvSpPr>
            <p:nvPr/>
          </p:nvSpPr>
          <p:spPr bwMode="auto">
            <a:xfrm>
              <a:off x="4708" y="2249"/>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01" name="Oval 33">
              <a:extLst>
                <a:ext uri="{FF2B5EF4-FFF2-40B4-BE49-F238E27FC236}">
                  <a16:creationId xmlns:a16="http://schemas.microsoft.com/office/drawing/2014/main" id="{39321D8B-ABCB-4531-B027-2956CF09C88F}"/>
                </a:ext>
              </a:extLst>
            </p:cNvPr>
            <p:cNvSpPr>
              <a:spLocks noChangeArrowheads="1"/>
            </p:cNvSpPr>
            <p:nvPr/>
          </p:nvSpPr>
          <p:spPr bwMode="auto">
            <a:xfrm>
              <a:off x="5113" y="2068"/>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02" name="Text Box 34">
              <a:extLst>
                <a:ext uri="{FF2B5EF4-FFF2-40B4-BE49-F238E27FC236}">
                  <a16:creationId xmlns:a16="http://schemas.microsoft.com/office/drawing/2014/main" id="{BB5AFC05-A6B5-460D-8D67-3E65AA7F296B}"/>
                </a:ext>
              </a:extLst>
            </p:cNvPr>
            <p:cNvSpPr txBox="1">
              <a:spLocks noChangeArrowheads="1"/>
            </p:cNvSpPr>
            <p:nvPr/>
          </p:nvSpPr>
          <p:spPr bwMode="auto">
            <a:xfrm>
              <a:off x="5108" y="2129"/>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04" name="Oval 36">
              <a:extLst>
                <a:ext uri="{FF2B5EF4-FFF2-40B4-BE49-F238E27FC236}">
                  <a16:creationId xmlns:a16="http://schemas.microsoft.com/office/drawing/2014/main" id="{050969E2-656F-4AD0-9CD3-9C70DB81ACDD}"/>
                </a:ext>
              </a:extLst>
            </p:cNvPr>
            <p:cNvSpPr>
              <a:spLocks noChangeArrowheads="1"/>
            </p:cNvSpPr>
            <p:nvPr/>
          </p:nvSpPr>
          <p:spPr bwMode="auto">
            <a:xfrm>
              <a:off x="4977" y="2308"/>
              <a:ext cx="273" cy="270"/>
            </a:xfrm>
            <a:prstGeom prst="ellipse">
              <a:avLst/>
            </a:prstGeom>
            <a:solidFill>
              <a:srgbClr val="FFFF99"/>
            </a:solidFill>
            <a:ln w="952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954405" name="Text Box 37">
              <a:extLst>
                <a:ext uri="{FF2B5EF4-FFF2-40B4-BE49-F238E27FC236}">
                  <a16:creationId xmlns:a16="http://schemas.microsoft.com/office/drawing/2014/main" id="{CA0A93BB-04A9-42D9-81F7-53C20F1E57B7}"/>
                </a:ext>
              </a:extLst>
            </p:cNvPr>
            <p:cNvSpPr txBox="1">
              <a:spLocks noChangeArrowheads="1"/>
            </p:cNvSpPr>
            <p:nvPr/>
          </p:nvSpPr>
          <p:spPr bwMode="auto">
            <a:xfrm>
              <a:off x="4972" y="2369"/>
              <a:ext cx="291" cy="175"/>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400" b="1">
                  <a:solidFill>
                    <a:srgbClr val="000000"/>
                  </a:solidFill>
                  <a:latin typeface="黑体" panose="02010609060101010101" pitchFamily="49" charset="-122"/>
                  <a:ea typeface="黑体" panose="02010609060101010101" pitchFamily="49" charset="-122"/>
                </a:rPr>
                <a:t>零件</a:t>
              </a:r>
            </a:p>
          </p:txBody>
        </p:sp>
        <p:sp>
          <p:nvSpPr>
            <p:cNvPr id="954435" name="Rectangle 67">
              <a:extLst>
                <a:ext uri="{FF2B5EF4-FFF2-40B4-BE49-F238E27FC236}">
                  <a16:creationId xmlns:a16="http://schemas.microsoft.com/office/drawing/2014/main" id="{FDEF4B6A-DF6D-4017-B9C0-7C3C4830FC99}"/>
                </a:ext>
              </a:extLst>
            </p:cNvPr>
            <p:cNvSpPr>
              <a:spLocks noChangeArrowheads="1"/>
            </p:cNvSpPr>
            <p:nvPr/>
          </p:nvSpPr>
          <p:spPr bwMode="auto">
            <a:xfrm>
              <a:off x="0" y="1808"/>
              <a:ext cx="3325" cy="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609600" indent="-609600" algn="l">
                <a:lnSpc>
                  <a:spcPct val="90000"/>
                </a:lnSpc>
                <a:spcBef>
                  <a:spcPct val="30000"/>
                </a:spcBef>
                <a:buClr>
                  <a:schemeClr val="tx2"/>
                </a:buClr>
                <a:buSzPct val="75000"/>
                <a:buFont typeface="Wingdings" panose="05000000000000000000" pitchFamily="2" charset="2"/>
                <a:buChar char="v"/>
                <a:defRPr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990600" indent="-533400" algn="l">
                <a:lnSpc>
                  <a:spcPct val="90000"/>
                </a:lnSpc>
                <a:spcBef>
                  <a:spcPct val="30000"/>
                </a:spcBef>
                <a:buClr>
                  <a:schemeClr val="tx2"/>
                </a:buClr>
                <a:buSzPct val="75000"/>
                <a:buFont typeface="Wingdings" panose="05000000000000000000" pitchFamily="2" charset="2"/>
                <a:buChar char="n"/>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371600" indent="-457200" algn="l">
                <a:lnSpc>
                  <a:spcPct val="90000"/>
                </a:lnSpc>
                <a:spcBef>
                  <a:spcPct val="30000"/>
                </a:spcBef>
                <a:buClr>
                  <a:schemeClr val="tx2"/>
                </a:buClr>
                <a:buSzPct val="75000"/>
                <a:buFont typeface="Wingdings" panose="05000000000000000000" pitchFamily="2" charset="2"/>
                <a:buChar char=";"/>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752600" indent="-3810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209800" indent="-3810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6670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31242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5814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4038600" indent="-3810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spcBef>
                  <a:spcPct val="100000"/>
                </a:spcBef>
                <a:buClr>
                  <a:srgbClr val="FF0000"/>
                </a:buClr>
              </a:pPr>
              <a:r>
                <a:rPr lang="zh-CN" altLang="en-US" sz="2400"/>
                <a:t>构件化程序设计（</a:t>
              </a:r>
              <a:r>
                <a:rPr lang="en-US" altLang="zh-CN" sz="2400"/>
                <a:t>C0M）</a:t>
              </a:r>
            </a:p>
            <a:p>
              <a:pPr lvl="1">
                <a:buClr>
                  <a:srgbClr val="FF0000"/>
                </a:buClr>
              </a:pPr>
              <a:r>
                <a:rPr lang="zh-CN" altLang="en-US" sz="2000">
                  <a:effectLst/>
                </a:rPr>
                <a:t>构件：对象 + 元数据</a:t>
              </a:r>
            </a:p>
            <a:p>
              <a:pPr lvl="1">
                <a:spcBef>
                  <a:spcPct val="10000"/>
                </a:spcBef>
                <a:buClr>
                  <a:srgbClr val="FF0000"/>
                </a:buClr>
                <a:buFont typeface="Wingdings" panose="05000000000000000000" pitchFamily="2" charset="2"/>
                <a:buNone/>
              </a:pPr>
              <a:r>
                <a:rPr lang="zh-CN" altLang="en-US" sz="2000">
                  <a:effectLst/>
                </a:rPr>
                <a:t>   （构件的自描述信息）</a:t>
              </a:r>
            </a:p>
            <a:p>
              <a:pPr lvl="1">
                <a:buClr>
                  <a:srgbClr val="FF0000"/>
                </a:buClr>
              </a:pPr>
              <a:r>
                <a:rPr lang="zh-CN" altLang="en-US" sz="2000">
                  <a:effectLst/>
                </a:rPr>
                <a:t>构件可动态替换</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4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4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a:extLst>
              <a:ext uri="{FF2B5EF4-FFF2-40B4-BE49-F238E27FC236}">
                <a16:creationId xmlns:a16="http://schemas.microsoft.com/office/drawing/2014/main" id="{A78C4AEF-2D0C-42FD-A483-7E6D3FD6C8F1}"/>
              </a:ext>
            </a:extLst>
          </p:cNvPr>
          <p:cNvSpPr>
            <a:spLocks noGrp="1" noChangeArrowheads="1"/>
          </p:cNvSpPr>
          <p:nvPr>
            <p:ph type="title"/>
          </p:nvPr>
        </p:nvSpPr>
        <p:spPr/>
        <p:txBody>
          <a:bodyPr/>
          <a:lstStyle/>
          <a:p>
            <a:pPr algn="ctr"/>
            <a:r>
              <a:rPr lang="zh-CN" altLang="en-US">
                <a:solidFill>
                  <a:srgbClr val="FF0000"/>
                </a:solidFill>
              </a:rPr>
              <a:t>开场白</a:t>
            </a:r>
          </a:p>
        </p:txBody>
      </p:sp>
      <p:sp>
        <p:nvSpPr>
          <p:cNvPr id="928771" name="Rectangle 3">
            <a:extLst>
              <a:ext uri="{FF2B5EF4-FFF2-40B4-BE49-F238E27FC236}">
                <a16:creationId xmlns:a16="http://schemas.microsoft.com/office/drawing/2014/main" id="{FF53EA91-13AD-45A1-9029-8D752AFEF8C4}"/>
              </a:ext>
            </a:extLst>
          </p:cNvPr>
          <p:cNvSpPr>
            <a:spLocks noGrp="1" noChangeArrowheads="1"/>
          </p:cNvSpPr>
          <p:nvPr>
            <p:ph type="body" idx="1"/>
          </p:nvPr>
        </p:nvSpPr>
        <p:spPr>
          <a:xfrm>
            <a:off x="431800" y="1181100"/>
            <a:ext cx="8110538" cy="5192713"/>
          </a:xfrm>
        </p:spPr>
        <p:txBody>
          <a:bodyPr/>
          <a:lstStyle/>
          <a:p>
            <a:pPr>
              <a:lnSpc>
                <a:spcPct val="85000"/>
              </a:lnSpc>
              <a:buFont typeface="Wingdings" panose="05000000000000000000" pitchFamily="2" charset="2"/>
              <a:buNone/>
            </a:pPr>
            <a:r>
              <a:rPr lang="zh-CN" altLang="en-US" sz="1600" b="0">
                <a:latin typeface="新宋体" panose="02010609030101010101" pitchFamily="49" charset="-122"/>
                <a:ea typeface="新宋体" panose="02010609030101010101" pitchFamily="49" charset="-122"/>
              </a:rPr>
              <a:t>	</a:t>
            </a:r>
            <a:r>
              <a:rPr lang="zh-CN" altLang="en-US" sz="2000" b="0">
                <a:latin typeface="新宋体" panose="02010609030101010101" pitchFamily="49" charset="-122"/>
                <a:ea typeface="新宋体" panose="02010609030101010101" pitchFamily="49" charset="-122"/>
              </a:rPr>
              <a:t>浏览器曾经给人们带来了一场信息技术的革命，因为它通过因特网把人们访问信息的空间从本机硬盘无缝地扩展到世界的每个角落。冯</a:t>
            </a:r>
            <a:r>
              <a:rPr lang="en-US" altLang="zh-CN" sz="2000" b="0">
                <a:latin typeface="新宋体" panose="02010609030101010101" pitchFamily="49" charset="-122"/>
                <a:ea typeface="新宋体" panose="02010609030101010101" pitchFamily="49" charset="-122"/>
              </a:rPr>
              <a:t>·</a:t>
            </a:r>
            <a:r>
              <a:rPr lang="zh-CN" altLang="en-US" sz="2000" b="0">
                <a:latin typeface="新宋体" panose="02010609030101010101" pitchFamily="49" charset="-122"/>
                <a:ea typeface="新宋体" panose="02010609030101010101" pitchFamily="49" charset="-122"/>
              </a:rPr>
              <a:t>诺伊曼曾经提出“程序就是数据”原则，而现在浏览器使用模型的程序是通过软件安装到本地硬盘的。这种程序与数据的不等价性，必将导致因特网时代的第三次浪潮：当计算机无法在硬盘上找到所需的应用程序时，也应该完全可以从网络上进行搜索、加载到内存，就像我们现在浏览网页一样，这个加载、删除过程对用户是完全自动、透明的。</a:t>
            </a:r>
          </a:p>
          <a:p>
            <a:pPr>
              <a:lnSpc>
                <a:spcPct val="85000"/>
              </a:lnSpc>
              <a:buFont typeface="Wingdings" panose="05000000000000000000" pitchFamily="2" charset="2"/>
              <a:buNone/>
            </a:pPr>
            <a:r>
              <a:rPr lang="zh-CN" altLang="en-US" sz="2000" b="0">
                <a:latin typeface="新宋体" panose="02010609030101010101" pitchFamily="49" charset="-122"/>
                <a:ea typeface="新宋体" panose="02010609030101010101" pitchFamily="49" charset="-122"/>
              </a:rPr>
              <a:t>	现在的软件技术也已经能把程序从单块的“庞然大物”演变到因特网上可共享的零件组合。软件应用可以统一运行在“程序与数据浏览器”里。众所周知，操作系统的最主要目的就是帮助应用程序方便地运行。应用模式的转变，必然导致新一代操作系统的产生，浏览器与操作系统会自然融合。</a:t>
            </a:r>
          </a:p>
          <a:p>
            <a:pPr>
              <a:lnSpc>
                <a:spcPct val="85000"/>
              </a:lnSpc>
              <a:buFont typeface="Wingdings" panose="05000000000000000000" pitchFamily="2" charset="2"/>
              <a:buNone/>
            </a:pPr>
            <a:r>
              <a:rPr lang="zh-CN" altLang="en-US" sz="2000" b="0">
                <a:latin typeface="新宋体" panose="02010609030101010101" pitchFamily="49" charset="-122"/>
                <a:ea typeface="新宋体" panose="02010609030101010101" pitchFamily="49" charset="-122"/>
              </a:rPr>
              <a:t>	回顾微软的重大历史事件，十多年前</a:t>
            </a:r>
            <a:r>
              <a:rPr lang="en-US" altLang="zh-CN" sz="2000" b="0">
                <a:latin typeface="新宋体" panose="02010609030101010101" pitchFamily="49" charset="-122"/>
                <a:ea typeface="新宋体" panose="02010609030101010101" pitchFamily="49" charset="-122"/>
              </a:rPr>
              <a:t>Windows</a:t>
            </a:r>
            <a:r>
              <a:rPr lang="zh-CN" altLang="en-US" sz="2000" b="0">
                <a:latin typeface="新宋体" panose="02010609030101010101" pitchFamily="49" charset="-122"/>
                <a:ea typeface="新宋体" panose="02010609030101010101" pitchFamily="49" charset="-122"/>
              </a:rPr>
              <a:t>取代了</a:t>
            </a:r>
            <a:r>
              <a:rPr lang="en-US" altLang="zh-CN" sz="2000" b="0">
                <a:latin typeface="新宋体" panose="02010609030101010101" pitchFamily="49" charset="-122"/>
                <a:ea typeface="新宋体" panose="02010609030101010101" pitchFamily="49" charset="-122"/>
              </a:rPr>
              <a:t>DOS</a:t>
            </a:r>
            <a:r>
              <a:rPr lang="zh-CN" altLang="en-US" sz="2000" b="0">
                <a:latin typeface="新宋体" panose="02010609030101010101" pitchFamily="49" charset="-122"/>
                <a:ea typeface="新宋体" panose="02010609030101010101" pitchFamily="49" charset="-122"/>
              </a:rPr>
              <a:t>；而现在基本上已经到了</a:t>
            </a:r>
            <a:r>
              <a:rPr lang="en-US" altLang="zh-CN" sz="2000" b="0">
                <a:latin typeface="新宋体" panose="02010609030101010101" pitchFamily="49" charset="-122"/>
                <a:ea typeface="新宋体" panose="02010609030101010101" pitchFamily="49" charset="-122"/>
              </a:rPr>
              <a:t>.NET</a:t>
            </a:r>
            <a:r>
              <a:rPr lang="zh-CN" altLang="en-US" sz="2000" b="0">
                <a:latin typeface="新宋体" panose="02010609030101010101" pitchFamily="49" charset="-122"/>
                <a:ea typeface="新宋体" panose="02010609030101010101" pitchFamily="49" charset="-122"/>
              </a:rPr>
              <a:t>取代</a:t>
            </a:r>
            <a:r>
              <a:rPr lang="en-US" altLang="zh-CN" sz="2000" b="0">
                <a:latin typeface="新宋体" panose="02010609030101010101" pitchFamily="49" charset="-122"/>
                <a:ea typeface="新宋体" panose="02010609030101010101" pitchFamily="49" charset="-122"/>
              </a:rPr>
              <a:t>Windows</a:t>
            </a:r>
            <a:r>
              <a:rPr lang="zh-CN" altLang="en-US" sz="2000" b="0">
                <a:latin typeface="新宋体" panose="02010609030101010101" pitchFamily="49" charset="-122"/>
                <a:ea typeface="新宋体" panose="02010609030101010101" pitchFamily="49" charset="-122"/>
              </a:rPr>
              <a:t>的时候了。发明</a:t>
            </a:r>
            <a:r>
              <a:rPr lang="en-US" altLang="zh-CN" sz="2000" b="0">
                <a:latin typeface="新宋体" panose="02010609030101010101" pitchFamily="49" charset="-122"/>
                <a:ea typeface="新宋体" panose="02010609030101010101" pitchFamily="49" charset="-122"/>
              </a:rPr>
              <a:t>.NET</a:t>
            </a:r>
            <a:r>
              <a:rPr lang="zh-CN" altLang="en-US" sz="2000" b="0">
                <a:latin typeface="新宋体" panose="02010609030101010101" pitchFamily="49" charset="-122"/>
                <a:ea typeface="新宋体" panose="02010609030101010101" pitchFamily="49" charset="-122"/>
              </a:rPr>
              <a:t>的动机就是为了更好地支持网络应用模式。然而从硬件管理的观点来看，</a:t>
            </a:r>
            <a:r>
              <a:rPr lang="en-US" altLang="zh-CN" sz="2000" b="0">
                <a:latin typeface="新宋体" panose="02010609030101010101" pitchFamily="49" charset="-122"/>
                <a:ea typeface="新宋体" panose="02010609030101010101" pitchFamily="49" charset="-122"/>
              </a:rPr>
              <a:t>.NET</a:t>
            </a:r>
            <a:r>
              <a:rPr lang="zh-CN" altLang="en-US" sz="2000" b="0">
                <a:latin typeface="新宋体" panose="02010609030101010101" pitchFamily="49" charset="-122"/>
                <a:ea typeface="新宋体" panose="02010609030101010101" pitchFamily="49" charset="-122"/>
              </a:rPr>
              <a:t>并不是操作系统，但“和欣”是！而且，它的设计中既考虑到了硬件的要求，也融入了网络编程的思想。我们认为“和欣”预示了嵌入式操作系统设计进入网络时代的趋势。</a:t>
            </a:r>
            <a:r>
              <a:rPr lang="zh-CN" altLang="en-US" sz="2000">
                <a:latin typeface="新宋体" panose="02010609030101010101" pitchFamily="49" charset="-122"/>
                <a:ea typeface="新宋体" panose="02010609030101010101" pitchFamily="49" charset="-122"/>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a:extLst>
              <a:ext uri="{FF2B5EF4-FFF2-40B4-BE49-F238E27FC236}">
                <a16:creationId xmlns:a16="http://schemas.microsoft.com/office/drawing/2014/main" id="{E4D0CB58-B54D-4C3E-8038-2FE57A809D1E}"/>
              </a:ext>
            </a:extLst>
          </p:cNvPr>
          <p:cNvSpPr>
            <a:spLocks noChangeArrowheads="1"/>
          </p:cNvSpPr>
          <p:nvPr/>
        </p:nvSpPr>
        <p:spPr bwMode="auto">
          <a:xfrm>
            <a:off x="2955925" y="1382713"/>
            <a:ext cx="3146425" cy="5018087"/>
          </a:xfrm>
          <a:prstGeom prst="rect">
            <a:avLst/>
          </a:prstGeom>
          <a:solidFill>
            <a:schemeClr val="tx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99" name="Rectangle 3">
            <a:extLst>
              <a:ext uri="{FF2B5EF4-FFF2-40B4-BE49-F238E27FC236}">
                <a16:creationId xmlns:a16="http://schemas.microsoft.com/office/drawing/2014/main" id="{20B7D36B-EBF3-4205-8E32-51F60FFD43B6}"/>
              </a:ext>
            </a:extLst>
          </p:cNvPr>
          <p:cNvSpPr>
            <a:spLocks noGrp="1" noChangeArrowheads="1"/>
          </p:cNvSpPr>
          <p:nvPr>
            <p:ph type="title"/>
          </p:nvPr>
        </p:nvSpPr>
        <p:spPr>
          <a:xfrm>
            <a:off x="401638" y="263525"/>
            <a:ext cx="8431212" cy="750888"/>
          </a:xfrm>
        </p:spPr>
        <p:txBody>
          <a:bodyPr/>
          <a:lstStyle/>
          <a:p>
            <a:pPr algn="ctr"/>
            <a:r>
              <a:rPr lang="zh-CN" altLang="en-US">
                <a:solidFill>
                  <a:srgbClr val="FF0000"/>
                </a:solidFill>
              </a:rPr>
              <a:t>基于浏览器技术的用户界面</a:t>
            </a:r>
          </a:p>
        </p:txBody>
      </p:sp>
      <p:pic>
        <p:nvPicPr>
          <p:cNvPr id="1028100" name="Picture 4" descr="PDA操作界面">
            <a:extLst>
              <a:ext uri="{FF2B5EF4-FFF2-40B4-BE49-F238E27FC236}">
                <a16:creationId xmlns:a16="http://schemas.microsoft.com/office/drawing/2014/main" id="{365E36FB-7793-4AC0-BB3B-A56DA87B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1581150"/>
            <a:ext cx="2698750" cy="4638675"/>
          </a:xfrm>
          <a:prstGeom prst="rect">
            <a:avLst/>
          </a:prstGeom>
          <a:noFill/>
          <a:extLst>
            <a:ext uri="{909E8E84-426E-40DD-AFC4-6F175D3DCCD1}">
              <a14:hiddenFill xmlns:a14="http://schemas.microsoft.com/office/drawing/2010/main">
                <a:solidFill>
                  <a:srgbClr val="FFFFFF"/>
                </a:solidFill>
              </a14:hiddenFill>
            </a:ext>
          </a:extLst>
        </p:spPr>
      </p:pic>
      <p:sp>
        <p:nvSpPr>
          <p:cNvPr id="1028101" name="AutoShape 5">
            <a:extLst>
              <a:ext uri="{FF2B5EF4-FFF2-40B4-BE49-F238E27FC236}">
                <a16:creationId xmlns:a16="http://schemas.microsoft.com/office/drawing/2014/main" id="{ABB6063C-6637-4135-A82B-BF87993D5856}"/>
              </a:ext>
            </a:extLst>
          </p:cNvPr>
          <p:cNvSpPr>
            <a:spLocks/>
          </p:cNvSpPr>
          <p:nvPr/>
        </p:nvSpPr>
        <p:spPr bwMode="auto">
          <a:xfrm>
            <a:off x="1071563" y="2274888"/>
            <a:ext cx="1431925" cy="431800"/>
          </a:xfrm>
          <a:prstGeom prst="borderCallout1">
            <a:avLst>
              <a:gd name="adj1" fmla="val 26472"/>
              <a:gd name="adj2" fmla="val 105319"/>
              <a:gd name="adj3" fmla="val 90810"/>
              <a:gd name="adj4" fmla="val 174944"/>
            </a:avLst>
          </a:prstGeom>
          <a:noFill/>
          <a:ln w="19050">
            <a:solidFill>
              <a:srgbClr val="FF9933"/>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0"/>
              </a:spcBef>
            </a:pPr>
            <a:r>
              <a:rPr lang="en-US" altLang="zh-CN" sz="1800" b="1">
                <a:ea typeface="黑体" panose="02010609060101010101" pitchFamily="49" charset="-122"/>
              </a:rPr>
              <a:t>HTML</a:t>
            </a:r>
            <a:r>
              <a:rPr lang="zh-CN" altLang="en-US" sz="1800" b="1">
                <a:ea typeface="黑体" panose="02010609060101010101" pitchFamily="49" charset="-122"/>
              </a:rPr>
              <a:t>网页</a:t>
            </a:r>
          </a:p>
        </p:txBody>
      </p:sp>
      <p:sp>
        <p:nvSpPr>
          <p:cNvPr id="1028102" name="AutoShape 6">
            <a:extLst>
              <a:ext uri="{FF2B5EF4-FFF2-40B4-BE49-F238E27FC236}">
                <a16:creationId xmlns:a16="http://schemas.microsoft.com/office/drawing/2014/main" id="{BC463DC7-4243-4483-BF51-0B08AECB1963}"/>
              </a:ext>
            </a:extLst>
          </p:cNvPr>
          <p:cNvSpPr>
            <a:spLocks/>
          </p:cNvSpPr>
          <p:nvPr/>
        </p:nvSpPr>
        <p:spPr bwMode="auto">
          <a:xfrm>
            <a:off x="1073150" y="4684713"/>
            <a:ext cx="1430338" cy="660400"/>
          </a:xfrm>
          <a:prstGeom prst="borderCallout1">
            <a:avLst>
              <a:gd name="adj1" fmla="val 17306"/>
              <a:gd name="adj2" fmla="val 105329"/>
              <a:gd name="adj3" fmla="val 65625"/>
              <a:gd name="adj4" fmla="val 162708"/>
            </a:avLst>
          </a:prstGeom>
          <a:noFill/>
          <a:ln w="19050">
            <a:solidFill>
              <a:srgbClr val="FF9933"/>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0"/>
              </a:spcBef>
            </a:pPr>
            <a:r>
              <a:rPr lang="zh-CN" altLang="en-US" sz="1800" b="1">
                <a:ea typeface="黑体" panose="02010609060101010101" pitchFamily="49" charset="-122"/>
              </a:rPr>
              <a:t>基于</a:t>
            </a:r>
            <a:r>
              <a:rPr lang="en-US" altLang="zh-CN" sz="1800" b="1">
                <a:ea typeface="黑体" panose="02010609060101010101" pitchFamily="49" charset="-122"/>
              </a:rPr>
              <a:t>SKIN</a:t>
            </a:r>
            <a:r>
              <a:rPr lang="zh-CN" altLang="en-US" sz="1800" b="1">
                <a:ea typeface="黑体" panose="02010609060101010101" pitchFamily="49" charset="-122"/>
              </a:rPr>
              <a:t>技术的画面</a:t>
            </a:r>
          </a:p>
        </p:txBody>
      </p:sp>
      <p:sp>
        <p:nvSpPr>
          <p:cNvPr id="1028103" name="AutoShape 7">
            <a:extLst>
              <a:ext uri="{FF2B5EF4-FFF2-40B4-BE49-F238E27FC236}">
                <a16:creationId xmlns:a16="http://schemas.microsoft.com/office/drawing/2014/main" id="{5FE7B032-C9BD-42CB-B948-1050B2E5DDD1}"/>
              </a:ext>
            </a:extLst>
          </p:cNvPr>
          <p:cNvSpPr>
            <a:spLocks/>
          </p:cNvSpPr>
          <p:nvPr/>
        </p:nvSpPr>
        <p:spPr bwMode="auto">
          <a:xfrm>
            <a:off x="6534150" y="2433638"/>
            <a:ext cx="1776413" cy="955675"/>
          </a:xfrm>
          <a:prstGeom prst="borderCallout1">
            <a:avLst>
              <a:gd name="adj1" fmla="val 11958"/>
              <a:gd name="adj2" fmla="val -4292"/>
              <a:gd name="adj3" fmla="val -15449"/>
              <a:gd name="adj4" fmla="val -76139"/>
            </a:avLst>
          </a:prstGeom>
          <a:noFill/>
          <a:ln w="19050">
            <a:solidFill>
              <a:srgbClr val="FF9933"/>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0"/>
              </a:spcBef>
            </a:pPr>
            <a:r>
              <a:rPr lang="en-US" altLang="zh-CN" sz="1800" b="1">
                <a:latin typeface="黑体" panose="02010609060101010101" pitchFamily="49" charset="-122"/>
                <a:ea typeface="黑体" panose="02010609060101010101" pitchFamily="49" charset="-122"/>
              </a:rPr>
              <a:t>CAR</a:t>
            </a:r>
            <a:r>
              <a:rPr lang="zh-CN" altLang="en-US" sz="1800" b="1">
                <a:latin typeface="黑体" panose="02010609060101010101" pitchFamily="49" charset="-122"/>
                <a:ea typeface="黑体" panose="02010609060101010101" pitchFamily="49" charset="-122"/>
              </a:rPr>
              <a:t>构件</a:t>
            </a:r>
          </a:p>
          <a:p>
            <a:pPr algn="l" eaLnBrk="1" hangingPunct="1">
              <a:spcBef>
                <a:spcPct val="0"/>
              </a:spcBef>
            </a:pPr>
            <a:r>
              <a:rPr lang="en-US" altLang="zh-CN" sz="1800" b="1">
                <a:latin typeface="黑体" panose="02010609060101010101" pitchFamily="49" charset="-122"/>
                <a:ea typeface="黑体" panose="02010609060101010101" pitchFamily="49" charset="-122"/>
              </a:rPr>
              <a:t>WinXP</a:t>
            </a:r>
            <a:r>
              <a:rPr lang="zh-CN" altLang="en-US" sz="1800" b="1">
                <a:latin typeface="黑体" panose="02010609060101010101" pitchFamily="49" charset="-122"/>
                <a:ea typeface="黑体" panose="02010609060101010101" pitchFamily="49" charset="-122"/>
              </a:rPr>
              <a:t>与</a:t>
            </a:r>
            <a:r>
              <a:rPr lang="zh-CN" altLang="en-US" sz="1800" b="1">
                <a:ea typeface="黑体" panose="02010609060101010101" pitchFamily="49" charset="-122"/>
              </a:rPr>
              <a:t>“</a:t>
            </a:r>
            <a:r>
              <a:rPr lang="zh-CN" altLang="en-US" sz="1800" b="1">
                <a:latin typeface="黑体" panose="02010609060101010101" pitchFamily="49" charset="-122"/>
                <a:ea typeface="黑体" panose="02010609060101010101" pitchFamily="49" charset="-122"/>
              </a:rPr>
              <a:t>和欣</a:t>
            </a:r>
            <a:r>
              <a:rPr lang="zh-CN" altLang="en-US" sz="1800" b="1">
                <a:ea typeface="黑体" panose="02010609060101010101" pitchFamily="49" charset="-122"/>
              </a:rPr>
              <a:t>”</a:t>
            </a:r>
            <a:endParaRPr lang="en-US" altLang="zh-CN" sz="1800" b="1">
              <a:latin typeface="黑体" panose="02010609060101010101" pitchFamily="49" charset="-122"/>
              <a:ea typeface="黑体" panose="02010609060101010101" pitchFamily="49" charset="-122"/>
            </a:endParaRPr>
          </a:p>
          <a:p>
            <a:pPr algn="l" eaLnBrk="1" hangingPunct="1">
              <a:spcBef>
                <a:spcPct val="0"/>
              </a:spcBef>
            </a:pPr>
            <a:r>
              <a:rPr lang="zh-CN" altLang="en-US" sz="1800" b="1">
                <a:latin typeface="黑体" panose="02010609060101010101" pitchFamily="49" charset="-122"/>
                <a:ea typeface="黑体" panose="02010609060101010101" pitchFamily="49" charset="-122"/>
              </a:rPr>
              <a:t>运行同一代码</a:t>
            </a:r>
          </a:p>
          <a:p>
            <a:pPr algn="l" eaLnBrk="1" hangingPunct="1">
              <a:spcBef>
                <a:spcPct val="0"/>
              </a:spcBef>
            </a:pPr>
            <a:endParaRPr lang="zh-CN" altLang="en-US" sz="1800" b="1">
              <a:solidFill>
                <a:srgbClr val="FF9933"/>
              </a:solidFill>
              <a:latin typeface="黑体" panose="02010609060101010101" pitchFamily="49" charset="-122"/>
              <a:ea typeface="黑体" panose="02010609060101010101" pitchFamily="49" charset="-122"/>
            </a:endParaRPr>
          </a:p>
        </p:txBody>
      </p:sp>
      <p:sp>
        <p:nvSpPr>
          <p:cNvPr id="1028104" name="AutoShape 8">
            <a:extLst>
              <a:ext uri="{FF2B5EF4-FFF2-40B4-BE49-F238E27FC236}">
                <a16:creationId xmlns:a16="http://schemas.microsoft.com/office/drawing/2014/main" id="{D3E8C99C-6AB9-4963-9F01-F9A123CC6F1D}"/>
              </a:ext>
            </a:extLst>
          </p:cNvPr>
          <p:cNvSpPr>
            <a:spLocks/>
          </p:cNvSpPr>
          <p:nvPr/>
        </p:nvSpPr>
        <p:spPr bwMode="auto">
          <a:xfrm>
            <a:off x="6513513" y="4795838"/>
            <a:ext cx="1600200" cy="406400"/>
          </a:xfrm>
          <a:prstGeom prst="borderCallout1">
            <a:avLst>
              <a:gd name="adj1" fmla="val 28125"/>
              <a:gd name="adj2" fmla="val -4764"/>
              <a:gd name="adj3" fmla="val 201171"/>
              <a:gd name="adj4" fmla="val -72222"/>
            </a:avLst>
          </a:prstGeom>
          <a:noFill/>
          <a:ln w="19050">
            <a:solidFill>
              <a:srgbClr val="FF9933"/>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0"/>
              </a:spcBef>
            </a:pPr>
            <a:r>
              <a:rPr lang="zh-CN" altLang="en-US" sz="1800" b="1">
                <a:latin typeface="黑体" panose="02010609060101010101" pitchFamily="49" charset="-122"/>
                <a:ea typeface="黑体" panose="02010609060101010101" pitchFamily="49" charset="-122"/>
              </a:rPr>
              <a:t>脚本语言控制</a:t>
            </a:r>
          </a:p>
        </p:txBody>
      </p:sp>
      <p:sp>
        <p:nvSpPr>
          <p:cNvPr id="1028105" name="Line 9">
            <a:extLst>
              <a:ext uri="{FF2B5EF4-FFF2-40B4-BE49-F238E27FC236}">
                <a16:creationId xmlns:a16="http://schemas.microsoft.com/office/drawing/2014/main" id="{9F37C2EA-6613-4293-BA96-424FDA4458B7}"/>
              </a:ext>
            </a:extLst>
          </p:cNvPr>
          <p:cNvSpPr>
            <a:spLocks noChangeShapeType="1"/>
          </p:cNvSpPr>
          <p:nvPr/>
        </p:nvSpPr>
        <p:spPr bwMode="auto">
          <a:xfrm flipH="1">
            <a:off x="4935538" y="4919663"/>
            <a:ext cx="1470025" cy="438150"/>
          </a:xfrm>
          <a:prstGeom prst="line">
            <a:avLst/>
          </a:prstGeom>
          <a:noFill/>
          <a:ln w="190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a:extLst>
              <a:ext uri="{FF2B5EF4-FFF2-40B4-BE49-F238E27FC236}">
                <a16:creationId xmlns:a16="http://schemas.microsoft.com/office/drawing/2014/main" id="{2160CEF8-CF1E-4257-8487-DBA215C6700F}"/>
              </a:ext>
            </a:extLst>
          </p:cNvPr>
          <p:cNvSpPr>
            <a:spLocks noGrp="1" noChangeArrowheads="1"/>
          </p:cNvSpPr>
          <p:nvPr>
            <p:ph type="title"/>
          </p:nvPr>
        </p:nvSpPr>
        <p:spPr>
          <a:xfrm>
            <a:off x="3144838" y="180975"/>
            <a:ext cx="4976812" cy="750888"/>
          </a:xfrm>
        </p:spPr>
        <p:txBody>
          <a:bodyPr/>
          <a:lstStyle/>
          <a:p>
            <a:r>
              <a:rPr lang="zh-CN" altLang="en-US">
                <a:solidFill>
                  <a:srgbClr val="FF0000"/>
                </a:solidFill>
              </a:rPr>
              <a:t>操作系统框架</a:t>
            </a:r>
            <a:endParaRPr lang="en-US" altLang="zh-CN">
              <a:solidFill>
                <a:srgbClr val="FF0000"/>
              </a:solidFill>
              <a:latin typeface="Arial Black" panose="020B0A04020102020204" pitchFamily="34" charset="0"/>
            </a:endParaRPr>
          </a:p>
        </p:txBody>
      </p:sp>
      <p:sp>
        <p:nvSpPr>
          <p:cNvPr id="1035267" name="Rectangle 3">
            <a:extLst>
              <a:ext uri="{FF2B5EF4-FFF2-40B4-BE49-F238E27FC236}">
                <a16:creationId xmlns:a16="http://schemas.microsoft.com/office/drawing/2014/main" id="{8FFB0B50-A00F-4A13-9268-7CC7DF68A327}"/>
              </a:ext>
            </a:extLst>
          </p:cNvPr>
          <p:cNvSpPr>
            <a:spLocks noGrp="1" noChangeArrowheads="1"/>
          </p:cNvSpPr>
          <p:nvPr>
            <p:ph type="body" sz="half" idx="1"/>
          </p:nvPr>
        </p:nvSpPr>
        <p:spPr>
          <a:xfrm>
            <a:off x="377825" y="1219200"/>
            <a:ext cx="8093075" cy="1144588"/>
          </a:xfrm>
        </p:spPr>
        <p:txBody>
          <a:bodyPr/>
          <a:lstStyle/>
          <a:p>
            <a:pPr>
              <a:spcAft>
                <a:spcPct val="10000"/>
              </a:spcAft>
              <a:buClr>
                <a:srgbClr val="FF0000"/>
              </a:buClr>
            </a:pPr>
            <a:r>
              <a:rPr lang="zh-CN" altLang="en-US" sz="2400" b="0"/>
              <a:t>基于</a:t>
            </a:r>
            <a:r>
              <a:rPr lang="zh-CN" altLang="en-US" sz="2400" b="0">
                <a:solidFill>
                  <a:srgbClr val="FF3300"/>
                </a:solidFill>
              </a:rPr>
              <a:t>构件</a:t>
            </a:r>
            <a:r>
              <a:rPr lang="en-US" altLang="zh-CN" sz="2400" b="0">
                <a:solidFill>
                  <a:srgbClr val="FF3300"/>
                </a:solidFill>
              </a:rPr>
              <a:t>/</a:t>
            </a:r>
            <a:r>
              <a:rPr lang="zh-CN" altLang="en-US" sz="2400" b="0">
                <a:solidFill>
                  <a:srgbClr val="FF3300"/>
                </a:solidFill>
              </a:rPr>
              <a:t>中间件</a:t>
            </a:r>
            <a:r>
              <a:rPr lang="zh-CN" altLang="en-US" sz="2400" b="0"/>
              <a:t>技术的下一代操作系统体系结构</a:t>
            </a:r>
          </a:p>
          <a:p>
            <a:pPr lvl="1">
              <a:spcAft>
                <a:spcPct val="10000"/>
              </a:spcAft>
              <a:buClr>
                <a:srgbClr val="FF0000"/>
              </a:buClr>
            </a:pPr>
            <a:r>
              <a:rPr lang="zh-CN" altLang="en-US" sz="1800" b="0"/>
              <a:t>开放的</a:t>
            </a:r>
            <a:r>
              <a:rPr lang="zh-CN" altLang="en-US" sz="1800" b="0">
                <a:latin typeface="Arial" panose="020B0604020202020204" pitchFamily="34" charset="0"/>
              </a:rPr>
              <a:t>“</a:t>
            </a:r>
            <a:r>
              <a:rPr lang="zh-CN" altLang="en-US" sz="1800" b="0"/>
              <a:t>软件总线</a:t>
            </a:r>
            <a:r>
              <a:rPr lang="zh-CN" altLang="en-US" sz="1800" b="0">
                <a:latin typeface="Arial" panose="020B0604020202020204" pitchFamily="34" charset="0"/>
              </a:rPr>
              <a:t>”</a:t>
            </a:r>
            <a:r>
              <a:rPr lang="zh-CN" altLang="en-US" sz="1800" b="0"/>
              <a:t>体系结构，面向网络应用</a:t>
            </a:r>
          </a:p>
          <a:p>
            <a:pPr lvl="1">
              <a:spcAft>
                <a:spcPct val="10000"/>
              </a:spcAft>
              <a:buClr>
                <a:srgbClr val="FF0000"/>
              </a:buClr>
            </a:pPr>
            <a:r>
              <a:rPr lang="zh-CN" altLang="en-US" sz="1800" b="0"/>
              <a:t>系统软件在线升级、应用软件动态加载、</a:t>
            </a:r>
            <a:r>
              <a:rPr lang="zh-CN" altLang="en-US" sz="1800" b="0">
                <a:latin typeface="Arial" panose="020B0604020202020204" pitchFamily="34" charset="0"/>
              </a:rPr>
              <a:t>“</a:t>
            </a:r>
            <a:r>
              <a:rPr lang="zh-CN" altLang="en-US" sz="1800" b="0"/>
              <a:t>即插即用</a:t>
            </a:r>
            <a:r>
              <a:rPr lang="zh-CN" altLang="en-US" sz="1800" b="0">
                <a:latin typeface="Arial" panose="020B0604020202020204" pitchFamily="34" charset="0"/>
              </a:rPr>
              <a:t>”</a:t>
            </a:r>
            <a:r>
              <a:rPr lang="zh-CN" altLang="en-US" sz="1800" b="0"/>
              <a:t>的驱动模型</a:t>
            </a:r>
          </a:p>
        </p:txBody>
      </p:sp>
      <p:sp>
        <p:nvSpPr>
          <p:cNvPr id="1035268" name="AutoShape 4">
            <a:extLst>
              <a:ext uri="{FF2B5EF4-FFF2-40B4-BE49-F238E27FC236}">
                <a16:creationId xmlns:a16="http://schemas.microsoft.com/office/drawing/2014/main" id="{5A10DC17-3827-4300-B7D5-F5FFE0BF9C0B}"/>
              </a:ext>
            </a:extLst>
          </p:cNvPr>
          <p:cNvSpPr>
            <a:spLocks noChangeArrowheads="1"/>
          </p:cNvSpPr>
          <p:nvPr/>
        </p:nvSpPr>
        <p:spPr bwMode="auto">
          <a:xfrm>
            <a:off x="2617788" y="4908550"/>
            <a:ext cx="4303712" cy="1344613"/>
          </a:xfrm>
          <a:prstGeom prst="cube">
            <a:avLst>
              <a:gd name="adj" fmla="val 62810"/>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bIns="0" anchor="ctr"/>
          <a:lstStyle/>
          <a:p>
            <a:pPr eaLnBrk="1" hangingPunct="1">
              <a:spcBef>
                <a:spcPct val="0"/>
              </a:spcBef>
            </a:pPr>
            <a:r>
              <a:rPr kumimoji="1" lang="zh-CN" altLang="en-US" sz="1800" b="1">
                <a:effectLst>
                  <a:outerShdw blurRad="38100" dist="38100" dir="2700000" algn="tl">
                    <a:srgbClr val="FFFFFF"/>
                  </a:outerShdw>
                </a:effectLst>
                <a:ea typeface="黑体" panose="02010609060101010101" pitchFamily="49" charset="-122"/>
              </a:rPr>
              <a:t>硬件平台：</a:t>
            </a:r>
            <a:r>
              <a:rPr kumimoji="1" lang="en-US" altLang="zh-CN" sz="1800" b="1">
                <a:effectLst>
                  <a:outerShdw blurRad="38100" dist="38100" dir="2700000" algn="tl">
                    <a:srgbClr val="FFFFFF"/>
                  </a:outerShdw>
                </a:effectLst>
                <a:ea typeface="黑体" panose="02010609060101010101" pitchFamily="49" charset="-122"/>
              </a:rPr>
              <a:t>X86</a:t>
            </a:r>
            <a:r>
              <a:rPr kumimoji="1" lang="zh-CN" altLang="en-US" sz="1800" b="1">
                <a:effectLst>
                  <a:outerShdw blurRad="38100" dist="38100" dir="2700000" algn="tl">
                    <a:srgbClr val="FFFFFF"/>
                  </a:outerShdw>
                </a:effectLst>
                <a:ea typeface="黑体" panose="02010609060101010101" pitchFamily="49" charset="-122"/>
              </a:rPr>
              <a:t>、</a:t>
            </a:r>
            <a:r>
              <a:rPr kumimoji="1" lang="en-US" altLang="zh-CN" sz="1800" b="1">
                <a:effectLst>
                  <a:outerShdw blurRad="38100" dist="38100" dir="2700000" algn="tl">
                    <a:srgbClr val="FFFFFF"/>
                  </a:outerShdw>
                </a:effectLst>
                <a:ea typeface="黑体" panose="02010609060101010101" pitchFamily="49" charset="-122"/>
              </a:rPr>
              <a:t>ARM7/9</a:t>
            </a:r>
            <a:r>
              <a:rPr kumimoji="1" lang="zh-CN" altLang="en-US" sz="1800" b="1">
                <a:effectLst>
                  <a:outerShdw blurRad="38100" dist="38100" dir="2700000" algn="tl">
                    <a:srgbClr val="FFFFFF"/>
                  </a:outerShdw>
                </a:effectLst>
                <a:ea typeface="黑体" panose="02010609060101010101" pitchFamily="49" charset="-122"/>
              </a:rPr>
              <a:t>、</a:t>
            </a:r>
          </a:p>
          <a:p>
            <a:pPr eaLnBrk="1" hangingPunct="1">
              <a:spcBef>
                <a:spcPct val="0"/>
              </a:spcBef>
            </a:pPr>
            <a:r>
              <a:rPr kumimoji="1" lang="en-US" altLang="zh-CN" sz="1800" b="1">
                <a:effectLst>
                  <a:outerShdw blurRad="38100" dist="38100" dir="2700000" algn="tl">
                    <a:srgbClr val="FFFFFF"/>
                  </a:outerShdw>
                </a:effectLst>
                <a:ea typeface="黑体" panose="02010609060101010101" pitchFamily="49" charset="-122"/>
              </a:rPr>
              <a:t>MIPS</a:t>
            </a:r>
            <a:r>
              <a:rPr kumimoji="1" lang="zh-CN" altLang="en-US" sz="1800" b="1">
                <a:effectLst>
                  <a:outerShdw blurRad="38100" dist="38100" dir="2700000" algn="tl">
                    <a:srgbClr val="FFFFFF"/>
                  </a:outerShdw>
                </a:effectLst>
                <a:ea typeface="黑体" panose="02010609060101010101" pitchFamily="49" charset="-122"/>
              </a:rPr>
              <a:t>、龙芯 等</a:t>
            </a:r>
          </a:p>
        </p:txBody>
      </p:sp>
      <p:sp>
        <p:nvSpPr>
          <p:cNvPr id="1035269" name="AutoShape 5">
            <a:extLst>
              <a:ext uri="{FF2B5EF4-FFF2-40B4-BE49-F238E27FC236}">
                <a16:creationId xmlns:a16="http://schemas.microsoft.com/office/drawing/2014/main" id="{DA8F08C2-EABA-46DA-A190-DAD52ECEB36E}"/>
              </a:ext>
            </a:extLst>
          </p:cNvPr>
          <p:cNvSpPr>
            <a:spLocks noChangeArrowheads="1"/>
          </p:cNvSpPr>
          <p:nvPr/>
        </p:nvSpPr>
        <p:spPr bwMode="auto">
          <a:xfrm>
            <a:off x="2613025" y="4303713"/>
            <a:ext cx="4303713" cy="1384300"/>
          </a:xfrm>
          <a:prstGeom prst="cube">
            <a:avLst>
              <a:gd name="adj" fmla="val 61125"/>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kumimoji="1" lang="zh-CN" altLang="en-US" sz="1800" b="1">
                <a:effectLst>
                  <a:outerShdw blurRad="38100" dist="38100" dir="2700000" algn="tl">
                    <a:srgbClr val="FFFFFF"/>
                  </a:outerShdw>
                </a:effectLst>
                <a:ea typeface="黑体" panose="02010609060101010101" pitchFamily="49" charset="-122"/>
              </a:rPr>
              <a:t>嵌入式实时操作系统  灵活内核</a:t>
            </a:r>
            <a:endParaRPr kumimoji="1" lang="zh-CN" altLang="en-US" sz="1600" b="1">
              <a:effectLst>
                <a:outerShdw blurRad="38100" dist="38100" dir="2700000" algn="tl">
                  <a:srgbClr val="FFFFFF"/>
                </a:outerShdw>
              </a:effectLst>
              <a:ea typeface="黑体" panose="02010609060101010101" pitchFamily="49" charset="-122"/>
            </a:endParaRPr>
          </a:p>
        </p:txBody>
      </p:sp>
      <p:sp>
        <p:nvSpPr>
          <p:cNvPr id="1035270" name="AutoShape 6">
            <a:extLst>
              <a:ext uri="{FF2B5EF4-FFF2-40B4-BE49-F238E27FC236}">
                <a16:creationId xmlns:a16="http://schemas.microsoft.com/office/drawing/2014/main" id="{B67346E9-F82F-4621-A459-4781EDF096E4}"/>
              </a:ext>
            </a:extLst>
          </p:cNvPr>
          <p:cNvSpPr>
            <a:spLocks noChangeArrowheads="1"/>
          </p:cNvSpPr>
          <p:nvPr/>
        </p:nvSpPr>
        <p:spPr bwMode="auto">
          <a:xfrm>
            <a:off x="2617788" y="3641725"/>
            <a:ext cx="4303712" cy="1439863"/>
          </a:xfrm>
          <a:prstGeom prst="cube">
            <a:avLst>
              <a:gd name="adj" fmla="val 59315"/>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kumimoji="1" lang="zh-CN" altLang="en-US" sz="1600" b="1">
              <a:effectLst>
                <a:outerShdw blurRad="38100" dist="38100" dir="2700000" algn="tl">
                  <a:srgbClr val="FFFFFF"/>
                </a:outerShdw>
              </a:effectLst>
              <a:ea typeface="黑体" panose="02010609060101010101" pitchFamily="49" charset="-122"/>
            </a:endParaRPr>
          </a:p>
        </p:txBody>
      </p:sp>
      <p:sp>
        <p:nvSpPr>
          <p:cNvPr id="1035271" name="Text Box 7">
            <a:extLst>
              <a:ext uri="{FF2B5EF4-FFF2-40B4-BE49-F238E27FC236}">
                <a16:creationId xmlns:a16="http://schemas.microsoft.com/office/drawing/2014/main" id="{A1B0DEFD-E6E4-406F-A647-6C87D95F4EFB}"/>
              </a:ext>
            </a:extLst>
          </p:cNvPr>
          <p:cNvSpPr txBox="1">
            <a:spLocks noChangeArrowheads="1"/>
          </p:cNvSpPr>
          <p:nvPr/>
        </p:nvSpPr>
        <p:spPr bwMode="auto">
          <a:xfrm>
            <a:off x="6461125" y="4165600"/>
            <a:ext cx="11144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kumimoji="1" lang="zh-CN" altLang="en-US" sz="1800" b="1">
                <a:effectLst>
                  <a:outerShdw blurRad="38100" dist="38100" dir="2700000" algn="tl">
                    <a:srgbClr val="C0C0C0"/>
                  </a:outerShdw>
                </a:effectLst>
                <a:ea typeface="黑体" panose="02010609060101010101" pitchFamily="49" charset="-122"/>
              </a:rPr>
              <a:t>动态链接构件库</a:t>
            </a:r>
          </a:p>
        </p:txBody>
      </p:sp>
      <p:sp>
        <p:nvSpPr>
          <p:cNvPr id="1035272" name="Text Box 8">
            <a:extLst>
              <a:ext uri="{FF2B5EF4-FFF2-40B4-BE49-F238E27FC236}">
                <a16:creationId xmlns:a16="http://schemas.microsoft.com/office/drawing/2014/main" id="{A337C7CB-BA06-43E0-ABFD-BDD2D17A4DFF}"/>
              </a:ext>
            </a:extLst>
          </p:cNvPr>
          <p:cNvSpPr txBox="1">
            <a:spLocks noChangeArrowheads="1"/>
          </p:cNvSpPr>
          <p:nvPr/>
        </p:nvSpPr>
        <p:spPr bwMode="auto">
          <a:xfrm>
            <a:off x="4876800" y="4508500"/>
            <a:ext cx="1171575" cy="563563"/>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ct val="15000"/>
              </a:spcBef>
            </a:pPr>
            <a:r>
              <a:rPr kumimoji="1" lang="zh-CN" altLang="en-US" sz="1600" b="1">
                <a:effectLst>
                  <a:outerShdw blurRad="38100" dist="38100" dir="2700000" algn="tl">
                    <a:srgbClr val="C0C0C0"/>
                  </a:outerShdw>
                </a:effectLst>
                <a:ea typeface="黑体" panose="02010609060101010101" pitchFamily="49" charset="-122"/>
              </a:rPr>
              <a:t>专用系统</a:t>
            </a:r>
          </a:p>
          <a:p>
            <a:pPr eaLnBrk="1" hangingPunct="1">
              <a:spcBef>
                <a:spcPct val="15000"/>
              </a:spcBef>
            </a:pPr>
            <a:r>
              <a:rPr kumimoji="1" lang="zh-CN" altLang="en-US" sz="1600" b="1">
                <a:effectLst>
                  <a:outerShdw blurRad="38100" dist="38100" dir="2700000" algn="tl">
                    <a:srgbClr val="C0C0C0"/>
                  </a:outerShdw>
                </a:effectLst>
                <a:ea typeface="黑体" panose="02010609060101010101" pitchFamily="49" charset="-122"/>
              </a:rPr>
              <a:t>构件库</a:t>
            </a:r>
          </a:p>
        </p:txBody>
      </p:sp>
      <p:sp>
        <p:nvSpPr>
          <p:cNvPr id="1035273" name="Text Box 9">
            <a:extLst>
              <a:ext uri="{FF2B5EF4-FFF2-40B4-BE49-F238E27FC236}">
                <a16:creationId xmlns:a16="http://schemas.microsoft.com/office/drawing/2014/main" id="{37626D17-7F6B-4317-9B97-60A9C370425D}"/>
              </a:ext>
            </a:extLst>
          </p:cNvPr>
          <p:cNvSpPr txBox="1">
            <a:spLocks noChangeArrowheads="1"/>
          </p:cNvSpPr>
          <p:nvPr/>
        </p:nvSpPr>
        <p:spPr bwMode="auto">
          <a:xfrm>
            <a:off x="2638425" y="4799013"/>
            <a:ext cx="1117600" cy="279400"/>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spAutoFit/>
          </a:bodyPr>
          <a:lstStyle/>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图形系统</a:t>
            </a:r>
            <a:endParaRPr kumimoji="1" lang="zh-CN" altLang="en-US" sz="2400">
              <a:solidFill>
                <a:schemeClr val="tx1"/>
              </a:solidFill>
              <a:ea typeface="宋体" panose="02010600030101010101" pitchFamily="2" charset="-122"/>
            </a:endParaRPr>
          </a:p>
        </p:txBody>
      </p:sp>
      <p:sp>
        <p:nvSpPr>
          <p:cNvPr id="1035274" name="Text Box 10">
            <a:extLst>
              <a:ext uri="{FF2B5EF4-FFF2-40B4-BE49-F238E27FC236}">
                <a16:creationId xmlns:a16="http://schemas.microsoft.com/office/drawing/2014/main" id="{073D4805-EEB6-481C-A50E-E2E98F89F40B}"/>
              </a:ext>
            </a:extLst>
          </p:cNvPr>
          <p:cNvSpPr txBox="1">
            <a:spLocks noChangeArrowheads="1"/>
          </p:cNvSpPr>
          <p:nvPr/>
        </p:nvSpPr>
        <p:spPr bwMode="auto">
          <a:xfrm>
            <a:off x="2630488" y="4510088"/>
            <a:ext cx="1117600" cy="279400"/>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spAutoFit/>
          </a:bodyPr>
          <a:lstStyle/>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文件系统</a:t>
            </a:r>
          </a:p>
        </p:txBody>
      </p:sp>
      <p:sp>
        <p:nvSpPr>
          <p:cNvPr id="1035275" name="Text Box 11">
            <a:extLst>
              <a:ext uri="{FF2B5EF4-FFF2-40B4-BE49-F238E27FC236}">
                <a16:creationId xmlns:a16="http://schemas.microsoft.com/office/drawing/2014/main" id="{7D525273-2011-4549-A4AD-217AF0AD4AEC}"/>
              </a:ext>
            </a:extLst>
          </p:cNvPr>
          <p:cNvSpPr txBox="1">
            <a:spLocks noChangeArrowheads="1"/>
          </p:cNvSpPr>
          <p:nvPr/>
        </p:nvSpPr>
        <p:spPr bwMode="auto">
          <a:xfrm>
            <a:off x="3751263" y="4510088"/>
            <a:ext cx="1130300" cy="279400"/>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spAutoFit/>
          </a:bodyPr>
          <a:lstStyle/>
          <a:p>
            <a:pPr algn="l" eaLnBrk="1" hangingPunct="1"/>
            <a:r>
              <a:rPr kumimoji="1" lang="zh-CN" altLang="en-US" sz="1600" b="1">
                <a:effectLst>
                  <a:outerShdw blurRad="38100" dist="38100" dir="2700000" algn="tl">
                    <a:srgbClr val="C0C0C0"/>
                  </a:outerShdw>
                </a:effectLst>
                <a:ea typeface="黑体" panose="02010609060101010101" pitchFamily="49" charset="-122"/>
              </a:rPr>
              <a:t>网络系统</a:t>
            </a:r>
          </a:p>
        </p:txBody>
      </p:sp>
      <p:sp>
        <p:nvSpPr>
          <p:cNvPr id="1035276" name="Text Box 12">
            <a:extLst>
              <a:ext uri="{FF2B5EF4-FFF2-40B4-BE49-F238E27FC236}">
                <a16:creationId xmlns:a16="http://schemas.microsoft.com/office/drawing/2014/main" id="{8DFA818D-405D-4F71-AF23-F2120F83952A}"/>
              </a:ext>
            </a:extLst>
          </p:cNvPr>
          <p:cNvSpPr txBox="1">
            <a:spLocks noChangeArrowheads="1"/>
          </p:cNvSpPr>
          <p:nvPr/>
        </p:nvSpPr>
        <p:spPr bwMode="auto">
          <a:xfrm>
            <a:off x="3749675" y="4792663"/>
            <a:ext cx="1130300" cy="279400"/>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spAutoFit/>
          </a:bodyPr>
          <a:lstStyle/>
          <a:p>
            <a:pPr algn="l" eaLnBrk="1" hangingPunct="1"/>
            <a:r>
              <a:rPr kumimoji="1" lang="zh-CN" altLang="en-US" sz="1600" b="1">
                <a:effectLst>
                  <a:outerShdw blurRad="38100" dist="38100" dir="2700000" algn="tl">
                    <a:srgbClr val="C0C0C0"/>
                  </a:outerShdw>
                </a:effectLst>
                <a:ea typeface="黑体" panose="02010609060101010101" pitchFamily="49" charset="-122"/>
              </a:rPr>
              <a:t>设备驱动</a:t>
            </a:r>
          </a:p>
        </p:txBody>
      </p:sp>
      <p:sp>
        <p:nvSpPr>
          <p:cNvPr id="1035277" name="AutoShape 13">
            <a:extLst>
              <a:ext uri="{FF2B5EF4-FFF2-40B4-BE49-F238E27FC236}">
                <a16:creationId xmlns:a16="http://schemas.microsoft.com/office/drawing/2014/main" id="{07F9E67E-941B-46EA-AE11-C796B5DFD81B}"/>
              </a:ext>
            </a:extLst>
          </p:cNvPr>
          <p:cNvSpPr>
            <a:spLocks noChangeArrowheads="1"/>
          </p:cNvSpPr>
          <p:nvPr/>
        </p:nvSpPr>
        <p:spPr bwMode="auto">
          <a:xfrm>
            <a:off x="2617788" y="2851150"/>
            <a:ext cx="4303712" cy="1546225"/>
          </a:xfrm>
          <a:prstGeom prst="cube">
            <a:avLst>
              <a:gd name="adj" fmla="val 5575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kumimoji="1" lang="zh-CN" altLang="en-US" sz="1600" b="1">
              <a:effectLst>
                <a:outerShdw blurRad="38100" dist="38100" dir="2700000" algn="tl">
                  <a:srgbClr val="FFFFFF"/>
                </a:outerShdw>
              </a:effectLst>
              <a:ea typeface="黑体" panose="02010609060101010101" pitchFamily="49" charset="-122"/>
            </a:endParaRPr>
          </a:p>
        </p:txBody>
      </p:sp>
      <p:sp>
        <p:nvSpPr>
          <p:cNvPr id="1035278" name="Text Box 14">
            <a:extLst>
              <a:ext uri="{FF2B5EF4-FFF2-40B4-BE49-F238E27FC236}">
                <a16:creationId xmlns:a16="http://schemas.microsoft.com/office/drawing/2014/main" id="{E36C5F3A-954E-4C4A-B2D8-30318A183A9C}"/>
              </a:ext>
            </a:extLst>
          </p:cNvPr>
          <p:cNvSpPr txBox="1">
            <a:spLocks noChangeArrowheads="1"/>
          </p:cNvSpPr>
          <p:nvPr/>
        </p:nvSpPr>
        <p:spPr bwMode="auto">
          <a:xfrm>
            <a:off x="2630488" y="3741738"/>
            <a:ext cx="835025" cy="593725"/>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手机</a:t>
            </a:r>
          </a:p>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平台</a:t>
            </a:r>
            <a:endParaRPr kumimoji="1" lang="zh-CN" altLang="en-US" sz="2400">
              <a:solidFill>
                <a:schemeClr val="tx1"/>
              </a:solidFill>
              <a:ea typeface="宋体" panose="02010600030101010101" pitchFamily="2" charset="-122"/>
            </a:endParaRPr>
          </a:p>
        </p:txBody>
      </p:sp>
      <p:sp>
        <p:nvSpPr>
          <p:cNvPr id="1035279" name="Text Box 15">
            <a:extLst>
              <a:ext uri="{FF2B5EF4-FFF2-40B4-BE49-F238E27FC236}">
                <a16:creationId xmlns:a16="http://schemas.microsoft.com/office/drawing/2014/main" id="{3F1D9F65-BFF9-44D6-BEB9-A5836C00E608}"/>
              </a:ext>
            </a:extLst>
          </p:cNvPr>
          <p:cNvSpPr txBox="1">
            <a:spLocks noChangeArrowheads="1"/>
          </p:cNvSpPr>
          <p:nvPr/>
        </p:nvSpPr>
        <p:spPr bwMode="auto">
          <a:xfrm>
            <a:off x="3521075" y="3746500"/>
            <a:ext cx="835025" cy="593725"/>
          </a:xfrm>
          <a:prstGeom prst="rect">
            <a:avLst/>
          </a:prstGeom>
          <a:noFill/>
          <a:ln w="12700" cap="sq">
            <a:solidFill>
              <a:srgbClr val="0033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数控设备平台</a:t>
            </a:r>
            <a:endParaRPr kumimoji="1" lang="zh-CN" altLang="en-US" sz="2400">
              <a:solidFill>
                <a:schemeClr val="tx1"/>
              </a:solidFill>
              <a:ea typeface="宋体" panose="02010600030101010101" pitchFamily="2" charset="-122"/>
            </a:endParaRPr>
          </a:p>
        </p:txBody>
      </p:sp>
      <p:sp>
        <p:nvSpPr>
          <p:cNvPr id="1035280" name="Text Box 16">
            <a:extLst>
              <a:ext uri="{FF2B5EF4-FFF2-40B4-BE49-F238E27FC236}">
                <a16:creationId xmlns:a16="http://schemas.microsoft.com/office/drawing/2014/main" id="{CE86E29D-BC11-4BE1-93A1-C94123680ED7}"/>
              </a:ext>
            </a:extLst>
          </p:cNvPr>
          <p:cNvSpPr txBox="1">
            <a:spLocks noChangeArrowheads="1"/>
          </p:cNvSpPr>
          <p:nvPr/>
        </p:nvSpPr>
        <p:spPr bwMode="auto">
          <a:xfrm>
            <a:off x="4516438" y="3859213"/>
            <a:ext cx="704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a:spcBef>
                <a:spcPct val="0"/>
              </a:spcBef>
            </a:pPr>
            <a:r>
              <a:rPr lang="en-US" altLang="zh-CN" sz="1400" b="1">
                <a:ea typeface="黑体" panose="02010609060101010101" pitchFamily="49" charset="-122"/>
              </a:rPr>
              <a:t>……</a:t>
            </a:r>
            <a:endParaRPr lang="en-US" altLang="zh-CN" sz="1400" b="1">
              <a:latin typeface="黑体" panose="02010609060101010101" pitchFamily="49" charset="-122"/>
              <a:ea typeface="黑体" panose="02010609060101010101" pitchFamily="49" charset="-122"/>
            </a:endParaRPr>
          </a:p>
        </p:txBody>
      </p:sp>
      <p:sp>
        <p:nvSpPr>
          <p:cNvPr id="1035281" name="AutoShape 17">
            <a:extLst>
              <a:ext uri="{FF2B5EF4-FFF2-40B4-BE49-F238E27FC236}">
                <a16:creationId xmlns:a16="http://schemas.microsoft.com/office/drawing/2014/main" id="{609E6CCE-CF2D-4ACD-99C6-63C76C105272}"/>
              </a:ext>
            </a:extLst>
          </p:cNvPr>
          <p:cNvSpPr>
            <a:spLocks/>
          </p:cNvSpPr>
          <p:nvPr/>
        </p:nvSpPr>
        <p:spPr bwMode="auto">
          <a:xfrm flipH="1">
            <a:off x="6161088" y="3730625"/>
            <a:ext cx="230187" cy="1209675"/>
          </a:xfrm>
          <a:prstGeom prst="leftBrace">
            <a:avLst>
              <a:gd name="adj1" fmla="val 43793"/>
              <a:gd name="adj2" fmla="val 50000"/>
            </a:avLst>
          </a:prstGeom>
          <a:noFill/>
          <a:ln w="28575" cap="sq">
            <a:solidFill>
              <a:schemeClr val="bg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282" name="AutoShape 18">
            <a:extLst>
              <a:ext uri="{FF2B5EF4-FFF2-40B4-BE49-F238E27FC236}">
                <a16:creationId xmlns:a16="http://schemas.microsoft.com/office/drawing/2014/main" id="{95D8B02D-C224-48EA-8D29-D08DAAFBB561}"/>
              </a:ext>
            </a:extLst>
          </p:cNvPr>
          <p:cNvSpPr>
            <a:spLocks noChangeArrowheads="1"/>
          </p:cNvSpPr>
          <p:nvPr/>
        </p:nvSpPr>
        <p:spPr bwMode="auto">
          <a:xfrm>
            <a:off x="3235325" y="2646363"/>
            <a:ext cx="1400175" cy="563562"/>
          </a:xfrm>
          <a:prstGeom prst="cube">
            <a:avLst>
              <a:gd name="adj" fmla="val 3859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kumimoji="1" lang="zh-CN" altLang="en-US" sz="1600" b="1">
              <a:effectLst>
                <a:outerShdw blurRad="38100" dist="38100" dir="2700000" algn="tl">
                  <a:srgbClr val="FFFFFF"/>
                </a:outerShdw>
              </a:effectLst>
              <a:ea typeface="黑体" panose="02010609060101010101" pitchFamily="49" charset="-122"/>
            </a:endParaRPr>
          </a:p>
        </p:txBody>
      </p:sp>
      <p:sp>
        <p:nvSpPr>
          <p:cNvPr id="1035283" name="AutoShape 19">
            <a:extLst>
              <a:ext uri="{FF2B5EF4-FFF2-40B4-BE49-F238E27FC236}">
                <a16:creationId xmlns:a16="http://schemas.microsoft.com/office/drawing/2014/main" id="{78815E0D-0971-4B00-BF18-F9D560317883}"/>
              </a:ext>
            </a:extLst>
          </p:cNvPr>
          <p:cNvSpPr>
            <a:spLocks noChangeArrowheads="1"/>
          </p:cNvSpPr>
          <p:nvPr/>
        </p:nvSpPr>
        <p:spPr bwMode="auto">
          <a:xfrm>
            <a:off x="4598988" y="2646363"/>
            <a:ext cx="1036637" cy="563562"/>
          </a:xfrm>
          <a:prstGeom prst="cube">
            <a:avLst>
              <a:gd name="adj" fmla="val 3859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kumimoji="1" lang="zh-CN" altLang="en-US" sz="1600" b="1">
              <a:effectLst>
                <a:outerShdw blurRad="38100" dist="38100" dir="2700000" algn="tl">
                  <a:srgbClr val="FFFFFF"/>
                </a:outerShdw>
              </a:effectLst>
              <a:ea typeface="黑体" panose="02010609060101010101" pitchFamily="49" charset="-122"/>
            </a:endParaRPr>
          </a:p>
        </p:txBody>
      </p:sp>
      <p:sp>
        <p:nvSpPr>
          <p:cNvPr id="1035284" name="Text Box 20">
            <a:extLst>
              <a:ext uri="{FF2B5EF4-FFF2-40B4-BE49-F238E27FC236}">
                <a16:creationId xmlns:a16="http://schemas.microsoft.com/office/drawing/2014/main" id="{4F0A9AEE-AF47-49D8-A5CE-40B431660EAF}"/>
              </a:ext>
            </a:extLst>
          </p:cNvPr>
          <p:cNvSpPr txBox="1">
            <a:spLocks noChangeArrowheads="1"/>
          </p:cNvSpPr>
          <p:nvPr/>
        </p:nvSpPr>
        <p:spPr bwMode="auto">
          <a:xfrm>
            <a:off x="3398838" y="2582863"/>
            <a:ext cx="106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整车控制</a:t>
            </a:r>
            <a:endParaRPr kumimoji="1" lang="zh-CN" altLang="en-US" sz="2400">
              <a:solidFill>
                <a:schemeClr val="tx1"/>
              </a:solidFill>
              <a:ea typeface="宋体" panose="02010600030101010101" pitchFamily="2" charset="-122"/>
            </a:endParaRPr>
          </a:p>
        </p:txBody>
      </p:sp>
      <p:sp>
        <p:nvSpPr>
          <p:cNvPr id="1035285" name="Text Box 21">
            <a:extLst>
              <a:ext uri="{FF2B5EF4-FFF2-40B4-BE49-F238E27FC236}">
                <a16:creationId xmlns:a16="http://schemas.microsoft.com/office/drawing/2014/main" id="{3AD827D6-4FA9-41A9-9990-6787E2A1054F}"/>
              </a:ext>
            </a:extLst>
          </p:cNvPr>
          <p:cNvSpPr txBox="1">
            <a:spLocks noChangeArrowheads="1"/>
          </p:cNvSpPr>
          <p:nvPr/>
        </p:nvSpPr>
        <p:spPr bwMode="auto">
          <a:xfrm>
            <a:off x="4814888" y="2582863"/>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spcBef>
                <a:spcPct val="0"/>
              </a:spcBef>
            </a:pPr>
            <a:r>
              <a:rPr kumimoji="1" lang="zh-CN" altLang="en-US" sz="1600" b="1">
                <a:effectLst>
                  <a:outerShdw blurRad="38100" dist="38100" dir="2700000" algn="tl">
                    <a:srgbClr val="C0C0C0"/>
                  </a:outerShdw>
                </a:effectLst>
                <a:ea typeface="黑体" panose="02010609060101010101" pitchFamily="49" charset="-122"/>
              </a:rPr>
              <a:t>通信</a:t>
            </a:r>
            <a:endParaRPr kumimoji="1" lang="zh-CN" altLang="en-US" sz="2400">
              <a:solidFill>
                <a:schemeClr val="tx1"/>
              </a:solidFill>
              <a:ea typeface="宋体" panose="02010600030101010101" pitchFamily="2" charset="-122"/>
            </a:endParaRPr>
          </a:p>
        </p:txBody>
      </p:sp>
      <p:sp>
        <p:nvSpPr>
          <p:cNvPr id="1035286" name="Text Box 22">
            <a:extLst>
              <a:ext uri="{FF2B5EF4-FFF2-40B4-BE49-F238E27FC236}">
                <a16:creationId xmlns:a16="http://schemas.microsoft.com/office/drawing/2014/main" id="{EFE03ED8-CB7F-4A30-B5ED-46EA6EA07139}"/>
              </a:ext>
            </a:extLst>
          </p:cNvPr>
          <p:cNvSpPr txBox="1">
            <a:spLocks noChangeArrowheads="1"/>
          </p:cNvSpPr>
          <p:nvPr/>
        </p:nvSpPr>
        <p:spPr bwMode="auto">
          <a:xfrm>
            <a:off x="5621338" y="2697163"/>
            <a:ext cx="704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a:spcBef>
                <a:spcPct val="0"/>
              </a:spcBef>
            </a:pPr>
            <a:r>
              <a:rPr lang="en-US" altLang="zh-CN" sz="1400" b="1">
                <a:ea typeface="黑体" panose="02010609060101010101" pitchFamily="49" charset="-122"/>
              </a:rPr>
              <a:t>……</a:t>
            </a:r>
            <a:endParaRPr lang="en-US" altLang="zh-CN" sz="1400" b="1">
              <a:latin typeface="黑体" panose="02010609060101010101" pitchFamily="49" charset="-122"/>
              <a:ea typeface="黑体" panose="02010609060101010101" pitchFamily="49" charset="-122"/>
            </a:endParaRPr>
          </a:p>
        </p:txBody>
      </p:sp>
      <p:sp>
        <p:nvSpPr>
          <p:cNvPr id="1035287" name="AutoShape 23">
            <a:extLst>
              <a:ext uri="{FF2B5EF4-FFF2-40B4-BE49-F238E27FC236}">
                <a16:creationId xmlns:a16="http://schemas.microsoft.com/office/drawing/2014/main" id="{A822686E-2B7F-4233-8105-97CC42F0CAB1}"/>
              </a:ext>
            </a:extLst>
          </p:cNvPr>
          <p:cNvSpPr>
            <a:spLocks noChangeArrowheads="1"/>
          </p:cNvSpPr>
          <p:nvPr/>
        </p:nvSpPr>
        <p:spPr bwMode="auto">
          <a:xfrm>
            <a:off x="512763" y="3148013"/>
            <a:ext cx="1433512" cy="2219325"/>
          </a:xfrm>
          <a:prstGeom prst="roundRect">
            <a:avLst>
              <a:gd name="adj" fmla="val 16667"/>
            </a:avLst>
          </a:prstGeom>
          <a:solidFill>
            <a:srgbClr val="CCECFF"/>
          </a:solidFill>
          <a:ln w="19050">
            <a:round/>
            <a:headEnd/>
            <a:tailEnd/>
          </a:ln>
          <a:effectLst/>
          <a:scene3d>
            <a:camera prst="legacyObliqueTopRight"/>
            <a:lightRig rig="legacyFlat3" dir="b"/>
          </a:scene3d>
          <a:sp3d extrusionH="430200" prstMaterial="legacyMatte">
            <a:bevelT w="13500" h="13500" prst="angle"/>
            <a:bevelB w="13500" h="13500" prst="angle"/>
            <a:extrusionClr>
              <a:srgbClr val="CCECFF"/>
            </a:extrusionClr>
            <a:contourClr>
              <a:srgbClr val="CCEC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flatTx/>
          </a:bodyPr>
          <a:lstStyle/>
          <a:p>
            <a:pPr>
              <a:spcBef>
                <a:spcPct val="0"/>
              </a:spcBef>
            </a:pPr>
            <a:r>
              <a:rPr lang="zh-CN" altLang="en-US" sz="1600" b="1">
                <a:latin typeface="黑体" panose="02010609060101010101" pitchFamily="49" charset="-122"/>
                <a:ea typeface="宋体" panose="02010600030101010101" pitchFamily="2" charset="-122"/>
              </a:rPr>
              <a:t>操作系统的</a:t>
            </a:r>
            <a:endParaRPr lang="en-US" altLang="zh-CN" sz="1600" b="1">
              <a:latin typeface="黑体" panose="02010609060101010101" pitchFamily="49" charset="-122"/>
              <a:ea typeface="宋体" panose="02010600030101010101" pitchFamily="2" charset="-122"/>
            </a:endParaRPr>
          </a:p>
          <a:p>
            <a:pPr>
              <a:spcBef>
                <a:spcPct val="0"/>
              </a:spcBef>
            </a:pPr>
            <a:r>
              <a:rPr lang="zh-CN" altLang="en-US" sz="1600" b="1">
                <a:latin typeface="黑体" panose="02010609060101010101" pitchFamily="49" charset="-122"/>
                <a:ea typeface="宋体" panose="02010600030101010101" pitchFamily="2" charset="-122"/>
              </a:rPr>
              <a:t>集成开发环境</a:t>
            </a:r>
          </a:p>
        </p:txBody>
      </p:sp>
      <p:sp>
        <p:nvSpPr>
          <p:cNvPr id="1035288" name="AutoShape 24">
            <a:extLst>
              <a:ext uri="{FF2B5EF4-FFF2-40B4-BE49-F238E27FC236}">
                <a16:creationId xmlns:a16="http://schemas.microsoft.com/office/drawing/2014/main" id="{5F346FD3-BA94-439F-9D18-F4E17F5D520A}"/>
              </a:ext>
            </a:extLst>
          </p:cNvPr>
          <p:cNvSpPr>
            <a:spLocks noChangeArrowheads="1"/>
          </p:cNvSpPr>
          <p:nvPr/>
        </p:nvSpPr>
        <p:spPr bwMode="auto">
          <a:xfrm>
            <a:off x="717550" y="3884613"/>
            <a:ext cx="990600" cy="228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10800"/>
          <a:lstStyle/>
          <a:p>
            <a:pPr>
              <a:lnSpc>
                <a:spcPct val="104000"/>
              </a:lnSpc>
              <a:spcBef>
                <a:spcPct val="0"/>
              </a:spcBef>
            </a:pPr>
            <a:r>
              <a:rPr lang="zh-CN" altLang="en-US" sz="1200" b="1">
                <a:latin typeface="黑体" panose="02010609060101010101" pitchFamily="49" charset="-122"/>
                <a:ea typeface="黑体" panose="02010609060101010101" pitchFamily="49" charset="-122"/>
              </a:rPr>
              <a:t>系统建模工具</a:t>
            </a:r>
          </a:p>
        </p:txBody>
      </p:sp>
      <p:sp>
        <p:nvSpPr>
          <p:cNvPr id="1035289" name="AutoShape 25">
            <a:extLst>
              <a:ext uri="{FF2B5EF4-FFF2-40B4-BE49-F238E27FC236}">
                <a16:creationId xmlns:a16="http://schemas.microsoft.com/office/drawing/2014/main" id="{23DEDF37-634B-4E0A-AFAA-8E509B7A2472}"/>
              </a:ext>
            </a:extLst>
          </p:cNvPr>
          <p:cNvSpPr>
            <a:spLocks noChangeArrowheads="1"/>
          </p:cNvSpPr>
          <p:nvPr/>
        </p:nvSpPr>
        <p:spPr bwMode="auto">
          <a:xfrm>
            <a:off x="727075" y="4157663"/>
            <a:ext cx="990600" cy="228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10800"/>
          <a:lstStyle/>
          <a:p>
            <a:pPr>
              <a:lnSpc>
                <a:spcPct val="104000"/>
              </a:lnSpc>
              <a:spcBef>
                <a:spcPct val="0"/>
              </a:spcBef>
            </a:pPr>
            <a:r>
              <a:rPr lang="zh-CN" altLang="en-US" sz="1200" b="1">
                <a:latin typeface="黑体" panose="02010609060101010101" pitchFamily="49" charset="-122"/>
                <a:ea typeface="黑体" panose="02010609060101010101" pitchFamily="49" charset="-122"/>
              </a:rPr>
              <a:t>硬件仿真工具</a:t>
            </a:r>
          </a:p>
        </p:txBody>
      </p:sp>
      <p:sp>
        <p:nvSpPr>
          <p:cNvPr id="1035290" name="AutoShape 26">
            <a:extLst>
              <a:ext uri="{FF2B5EF4-FFF2-40B4-BE49-F238E27FC236}">
                <a16:creationId xmlns:a16="http://schemas.microsoft.com/office/drawing/2014/main" id="{AF89FBFE-A88B-4C14-B320-065F76FCDC94}"/>
              </a:ext>
            </a:extLst>
          </p:cNvPr>
          <p:cNvSpPr>
            <a:spLocks noChangeArrowheads="1"/>
          </p:cNvSpPr>
          <p:nvPr/>
        </p:nvSpPr>
        <p:spPr bwMode="auto">
          <a:xfrm>
            <a:off x="727075" y="4462463"/>
            <a:ext cx="990600" cy="228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10800"/>
          <a:lstStyle/>
          <a:p>
            <a:pPr>
              <a:lnSpc>
                <a:spcPct val="104000"/>
              </a:lnSpc>
              <a:spcBef>
                <a:spcPct val="0"/>
              </a:spcBef>
            </a:pPr>
            <a:r>
              <a:rPr lang="zh-CN" altLang="en-US" sz="1200" b="1">
                <a:latin typeface="黑体" panose="02010609060101010101" pitchFamily="49" charset="-122"/>
                <a:ea typeface="黑体" panose="02010609060101010101" pitchFamily="49" charset="-122"/>
              </a:rPr>
              <a:t>代码自动生成</a:t>
            </a:r>
          </a:p>
        </p:txBody>
      </p:sp>
      <p:sp>
        <p:nvSpPr>
          <p:cNvPr id="1035291" name="AutoShape 27">
            <a:extLst>
              <a:ext uri="{FF2B5EF4-FFF2-40B4-BE49-F238E27FC236}">
                <a16:creationId xmlns:a16="http://schemas.microsoft.com/office/drawing/2014/main" id="{28EB7643-DD77-4E49-9E69-C81132EADCA4}"/>
              </a:ext>
            </a:extLst>
          </p:cNvPr>
          <p:cNvSpPr>
            <a:spLocks noChangeArrowheads="1"/>
          </p:cNvSpPr>
          <p:nvPr/>
        </p:nvSpPr>
        <p:spPr bwMode="auto">
          <a:xfrm>
            <a:off x="730250" y="4737100"/>
            <a:ext cx="990600" cy="228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nSpc>
                <a:spcPct val="104000"/>
              </a:lnSpc>
              <a:spcBef>
                <a:spcPct val="0"/>
              </a:spcBef>
            </a:pPr>
            <a:r>
              <a:rPr lang="zh-CN" altLang="en-US" sz="1200" b="1">
                <a:latin typeface="黑体" panose="02010609060101010101" pitchFamily="49" charset="-122"/>
                <a:ea typeface="黑体" panose="02010609060101010101" pitchFamily="49" charset="-122"/>
              </a:rPr>
              <a:t>软件分析工具</a:t>
            </a:r>
          </a:p>
        </p:txBody>
      </p:sp>
      <p:sp>
        <p:nvSpPr>
          <p:cNvPr id="1035292" name="AutoShape 28">
            <a:extLst>
              <a:ext uri="{FF2B5EF4-FFF2-40B4-BE49-F238E27FC236}">
                <a16:creationId xmlns:a16="http://schemas.microsoft.com/office/drawing/2014/main" id="{694C38BB-9308-49DC-A544-EE6837E56A42}"/>
              </a:ext>
            </a:extLst>
          </p:cNvPr>
          <p:cNvSpPr>
            <a:spLocks noChangeArrowheads="1"/>
          </p:cNvSpPr>
          <p:nvPr/>
        </p:nvSpPr>
        <p:spPr bwMode="auto">
          <a:xfrm>
            <a:off x="735013" y="5022850"/>
            <a:ext cx="990600" cy="228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10800"/>
          <a:lstStyle/>
          <a:p>
            <a:pPr>
              <a:lnSpc>
                <a:spcPct val="104000"/>
              </a:lnSpc>
              <a:spcBef>
                <a:spcPct val="0"/>
              </a:spcBef>
            </a:pPr>
            <a:r>
              <a:rPr lang="zh-CN" altLang="en-US" sz="1200" b="1">
                <a:latin typeface="黑体" panose="02010609060101010101" pitchFamily="49" charset="-122"/>
                <a:ea typeface="黑体" panose="02010609060101010101" pitchFamily="49" charset="-122"/>
              </a:rPr>
              <a:t>调试工具</a:t>
            </a:r>
          </a:p>
        </p:txBody>
      </p:sp>
      <p:sp>
        <p:nvSpPr>
          <p:cNvPr id="1035293" name="AutoShape 29">
            <a:extLst>
              <a:ext uri="{FF2B5EF4-FFF2-40B4-BE49-F238E27FC236}">
                <a16:creationId xmlns:a16="http://schemas.microsoft.com/office/drawing/2014/main" id="{7429D33A-98BF-4E91-8C9B-0D960501184C}"/>
              </a:ext>
            </a:extLst>
          </p:cNvPr>
          <p:cNvSpPr>
            <a:spLocks noChangeArrowheads="1"/>
          </p:cNvSpPr>
          <p:nvPr/>
        </p:nvSpPr>
        <p:spPr bwMode="auto">
          <a:xfrm>
            <a:off x="2151063" y="3778250"/>
            <a:ext cx="390525" cy="766763"/>
          </a:xfrm>
          <a:prstGeom prst="rightArrow">
            <a:avLst>
              <a:gd name="adj1" fmla="val 53213"/>
              <a:gd name="adj2" fmla="val 34870"/>
            </a:avLst>
          </a:prstGeom>
          <a:gradFill rotWithShape="0">
            <a:gsLst>
              <a:gs pos="0">
                <a:schemeClr val="folHlink"/>
              </a:gs>
              <a:gs pos="100000">
                <a:schemeClr val="bg1"/>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294" name="AutoShape 30">
            <a:extLst>
              <a:ext uri="{FF2B5EF4-FFF2-40B4-BE49-F238E27FC236}">
                <a16:creationId xmlns:a16="http://schemas.microsoft.com/office/drawing/2014/main" id="{E7F2917A-CE51-43DC-8C74-2D97C3B61188}"/>
              </a:ext>
            </a:extLst>
          </p:cNvPr>
          <p:cNvSpPr>
            <a:spLocks noChangeArrowheads="1"/>
          </p:cNvSpPr>
          <p:nvPr/>
        </p:nvSpPr>
        <p:spPr bwMode="auto">
          <a:xfrm>
            <a:off x="7554913" y="2811463"/>
            <a:ext cx="1449387" cy="3403600"/>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0" tIns="10800" rIns="0" bIns="10800"/>
          <a:lstStyle/>
          <a:p>
            <a:pPr>
              <a:lnSpc>
                <a:spcPct val="104000"/>
              </a:lnSpc>
              <a:spcBef>
                <a:spcPct val="0"/>
              </a:spcBef>
            </a:pPr>
            <a:r>
              <a:rPr lang="zh-CN" altLang="en-US" sz="2400" b="1">
                <a:latin typeface="黑体" panose="02010609060101010101" pitchFamily="49" charset="-122"/>
                <a:ea typeface="黑体" panose="02010609060101010101" pitchFamily="49" charset="-122"/>
              </a:rPr>
              <a:t>关键</a:t>
            </a:r>
            <a:r>
              <a:rPr lang="zh-CN" altLang="en-US" sz="2400" b="1">
                <a:latin typeface="黑体" panose="02010609060101010101" pitchFamily="49" charset="-122"/>
                <a:ea typeface="宋体" panose="02010600030101010101" pitchFamily="2" charset="-122"/>
              </a:rPr>
              <a:t>技术</a:t>
            </a:r>
          </a:p>
        </p:txBody>
      </p:sp>
      <p:sp>
        <p:nvSpPr>
          <p:cNvPr id="1035295" name="AutoShape 31">
            <a:extLst>
              <a:ext uri="{FF2B5EF4-FFF2-40B4-BE49-F238E27FC236}">
                <a16:creationId xmlns:a16="http://schemas.microsoft.com/office/drawing/2014/main" id="{B85AD1FC-C753-43EF-B348-47F97BE8BBE7}"/>
              </a:ext>
            </a:extLst>
          </p:cNvPr>
          <p:cNvSpPr>
            <a:spLocks noChangeArrowheads="1"/>
          </p:cNvSpPr>
          <p:nvPr/>
        </p:nvSpPr>
        <p:spPr bwMode="auto">
          <a:xfrm>
            <a:off x="7758113" y="3863975"/>
            <a:ext cx="990600" cy="400050"/>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p>
            <a:pPr>
              <a:lnSpc>
                <a:spcPct val="104000"/>
              </a:lnSpc>
              <a:spcBef>
                <a:spcPct val="0"/>
              </a:spcBef>
            </a:pPr>
            <a:r>
              <a:rPr lang="zh-CN" altLang="en-US" sz="1400" b="1">
                <a:latin typeface="黑体" panose="02010609060101010101" pitchFamily="49" charset="-122"/>
                <a:ea typeface="黑体" panose="02010609060101010101" pitchFamily="49" charset="-122"/>
              </a:rPr>
              <a:t>中间件标准</a:t>
            </a:r>
          </a:p>
        </p:txBody>
      </p:sp>
      <p:sp>
        <p:nvSpPr>
          <p:cNvPr id="1035296" name="AutoShape 32">
            <a:extLst>
              <a:ext uri="{FF2B5EF4-FFF2-40B4-BE49-F238E27FC236}">
                <a16:creationId xmlns:a16="http://schemas.microsoft.com/office/drawing/2014/main" id="{82C2D942-7972-4D80-954C-483033AF257B}"/>
              </a:ext>
            </a:extLst>
          </p:cNvPr>
          <p:cNvSpPr>
            <a:spLocks noChangeArrowheads="1"/>
          </p:cNvSpPr>
          <p:nvPr/>
        </p:nvSpPr>
        <p:spPr bwMode="auto">
          <a:xfrm>
            <a:off x="7694613" y="3416300"/>
            <a:ext cx="1135062" cy="390525"/>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p>
            <a:pPr>
              <a:lnSpc>
                <a:spcPct val="104000"/>
              </a:lnSpc>
              <a:spcBef>
                <a:spcPct val="0"/>
              </a:spcBef>
            </a:pPr>
            <a:r>
              <a:rPr lang="zh-CN" altLang="en-US" sz="1400" b="1">
                <a:latin typeface="黑体" panose="02010609060101010101" pitchFamily="49" charset="-122"/>
                <a:ea typeface="宋体" panose="02010600030101010101" pitchFamily="2" charset="-122"/>
              </a:rPr>
              <a:t>信息安全技术</a:t>
            </a:r>
          </a:p>
        </p:txBody>
      </p:sp>
      <p:sp>
        <p:nvSpPr>
          <p:cNvPr id="1035297" name="AutoShape 33">
            <a:extLst>
              <a:ext uri="{FF2B5EF4-FFF2-40B4-BE49-F238E27FC236}">
                <a16:creationId xmlns:a16="http://schemas.microsoft.com/office/drawing/2014/main" id="{58335A9C-6D11-4337-B5D3-5B8C273CA271}"/>
              </a:ext>
            </a:extLst>
          </p:cNvPr>
          <p:cNvSpPr>
            <a:spLocks noChangeArrowheads="1"/>
          </p:cNvSpPr>
          <p:nvPr/>
        </p:nvSpPr>
        <p:spPr bwMode="auto">
          <a:xfrm>
            <a:off x="7758113" y="4776788"/>
            <a:ext cx="990600" cy="400050"/>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p>
            <a:pPr>
              <a:lnSpc>
                <a:spcPct val="104000"/>
              </a:lnSpc>
              <a:spcBef>
                <a:spcPct val="0"/>
              </a:spcBef>
            </a:pPr>
            <a:r>
              <a:rPr lang="zh-CN" altLang="en-US" sz="1400" b="1">
                <a:latin typeface="黑体" panose="02010609060101010101" pitchFamily="49" charset="-122"/>
                <a:ea typeface="宋体" panose="02010600030101010101" pitchFamily="2" charset="-122"/>
              </a:rPr>
              <a:t>跨平台技术</a:t>
            </a:r>
          </a:p>
        </p:txBody>
      </p:sp>
      <p:sp>
        <p:nvSpPr>
          <p:cNvPr id="1035298" name="AutoShape 34">
            <a:extLst>
              <a:ext uri="{FF2B5EF4-FFF2-40B4-BE49-F238E27FC236}">
                <a16:creationId xmlns:a16="http://schemas.microsoft.com/office/drawing/2014/main" id="{80E7E11C-0452-44BA-AEA6-F69CB49C08B6}"/>
              </a:ext>
            </a:extLst>
          </p:cNvPr>
          <p:cNvSpPr>
            <a:spLocks noChangeArrowheads="1"/>
          </p:cNvSpPr>
          <p:nvPr/>
        </p:nvSpPr>
        <p:spPr bwMode="auto">
          <a:xfrm>
            <a:off x="7758113" y="4318000"/>
            <a:ext cx="990600" cy="407988"/>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p>
            <a:pPr>
              <a:lnSpc>
                <a:spcPct val="104000"/>
              </a:lnSpc>
              <a:spcBef>
                <a:spcPct val="0"/>
              </a:spcBef>
            </a:pPr>
            <a:r>
              <a:rPr lang="zh-CN" altLang="en-US" sz="1400" b="1">
                <a:latin typeface="黑体" panose="02010609060101010101" pitchFamily="49" charset="-122"/>
                <a:ea typeface="黑体" panose="02010609060101010101" pitchFamily="49" charset="-122"/>
              </a:rPr>
              <a:t>中间件技术</a:t>
            </a:r>
          </a:p>
        </p:txBody>
      </p:sp>
      <p:sp>
        <p:nvSpPr>
          <p:cNvPr id="1035299" name="AutoShape 35">
            <a:extLst>
              <a:ext uri="{FF2B5EF4-FFF2-40B4-BE49-F238E27FC236}">
                <a16:creationId xmlns:a16="http://schemas.microsoft.com/office/drawing/2014/main" id="{171DF96A-E23D-4241-A274-15E28DCEFE2D}"/>
              </a:ext>
            </a:extLst>
          </p:cNvPr>
          <p:cNvSpPr>
            <a:spLocks noChangeArrowheads="1"/>
          </p:cNvSpPr>
          <p:nvPr/>
        </p:nvSpPr>
        <p:spPr bwMode="auto">
          <a:xfrm>
            <a:off x="7780338" y="5684838"/>
            <a:ext cx="981075" cy="407987"/>
          </a:xfrm>
          <a:prstGeom prst="roundRect">
            <a:avLst>
              <a:gd name="adj" fmla="val 16667"/>
            </a:avLst>
          </a:prstGeom>
          <a:noFill/>
          <a:ln w="9525">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p>
            <a:pPr>
              <a:lnSpc>
                <a:spcPct val="104000"/>
              </a:lnSpc>
              <a:spcBef>
                <a:spcPct val="0"/>
              </a:spcBef>
            </a:pPr>
            <a:r>
              <a:rPr lang="zh-CN" altLang="en-US" sz="1600" b="1">
                <a:latin typeface="黑体" panose="02010609060101010101" pitchFamily="49" charset="-122"/>
                <a:ea typeface="宋体" panose="02010600030101010101" pitchFamily="2" charset="-122"/>
              </a:rPr>
              <a:t>内核技术</a:t>
            </a:r>
          </a:p>
        </p:txBody>
      </p:sp>
      <p:sp>
        <p:nvSpPr>
          <p:cNvPr id="1035300" name="AutoShape 36">
            <a:extLst>
              <a:ext uri="{FF2B5EF4-FFF2-40B4-BE49-F238E27FC236}">
                <a16:creationId xmlns:a16="http://schemas.microsoft.com/office/drawing/2014/main" id="{51367567-456C-4422-8507-A760284F3740}"/>
              </a:ext>
            </a:extLst>
          </p:cNvPr>
          <p:cNvSpPr>
            <a:spLocks noChangeArrowheads="1"/>
          </p:cNvSpPr>
          <p:nvPr/>
        </p:nvSpPr>
        <p:spPr bwMode="auto">
          <a:xfrm>
            <a:off x="7775575" y="5219700"/>
            <a:ext cx="981075" cy="406400"/>
          </a:xfrm>
          <a:prstGeom prst="roundRect">
            <a:avLst>
              <a:gd name="adj" fmla="val 16667"/>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18000" tIns="10800" rIns="18000" bIns="10800" anchor="ctr"/>
          <a:lstStyle/>
          <a:p>
            <a:pPr>
              <a:lnSpc>
                <a:spcPct val="104000"/>
              </a:lnSpc>
              <a:spcBef>
                <a:spcPct val="0"/>
              </a:spcBef>
            </a:pPr>
            <a:r>
              <a:rPr lang="zh-CN" altLang="en-US" sz="1600" b="1">
                <a:latin typeface="黑体" panose="02010609060101010101" pitchFamily="49" charset="-122"/>
                <a:ea typeface="宋体" panose="02010600030101010101" pitchFamily="2" charset="-122"/>
              </a:rPr>
              <a:t>网络技术</a:t>
            </a:r>
          </a:p>
        </p:txBody>
      </p:sp>
      <p:sp>
        <p:nvSpPr>
          <p:cNvPr id="1035301" name="Freeform 37">
            <a:extLst>
              <a:ext uri="{FF2B5EF4-FFF2-40B4-BE49-F238E27FC236}">
                <a16:creationId xmlns:a16="http://schemas.microsoft.com/office/drawing/2014/main" id="{C45F486F-3F66-4247-AD04-F722DCBA165C}"/>
              </a:ext>
            </a:extLst>
          </p:cNvPr>
          <p:cNvSpPr>
            <a:spLocks/>
          </p:cNvSpPr>
          <p:nvPr/>
        </p:nvSpPr>
        <p:spPr bwMode="auto">
          <a:xfrm>
            <a:off x="2944813" y="3294063"/>
            <a:ext cx="3294062" cy="430212"/>
          </a:xfrm>
          <a:custGeom>
            <a:avLst/>
            <a:gdLst>
              <a:gd name="T0" fmla="*/ 0 w 2075"/>
              <a:gd name="T1" fmla="*/ 144 h 271"/>
              <a:gd name="T2" fmla="*/ 1363 w 2075"/>
              <a:gd name="T3" fmla="*/ 271 h 271"/>
              <a:gd name="T4" fmla="*/ 1931 w 2075"/>
              <a:gd name="T5" fmla="*/ 271 h 271"/>
              <a:gd name="T6" fmla="*/ 2075 w 2075"/>
              <a:gd name="T7" fmla="*/ 0 h 271"/>
              <a:gd name="T8" fmla="*/ 8 w 2075"/>
              <a:gd name="T9" fmla="*/ 17 h 271"/>
              <a:gd name="T10" fmla="*/ 0 w 2075"/>
              <a:gd name="T11" fmla="*/ 144 h 271"/>
            </a:gdLst>
            <a:ahLst/>
            <a:cxnLst>
              <a:cxn ang="0">
                <a:pos x="T0" y="T1"/>
              </a:cxn>
              <a:cxn ang="0">
                <a:pos x="T2" y="T3"/>
              </a:cxn>
              <a:cxn ang="0">
                <a:pos x="T4" y="T5"/>
              </a:cxn>
              <a:cxn ang="0">
                <a:pos x="T6" y="T7"/>
              </a:cxn>
              <a:cxn ang="0">
                <a:pos x="T8" y="T9"/>
              </a:cxn>
              <a:cxn ang="0">
                <a:pos x="T10" y="T11"/>
              </a:cxn>
            </a:cxnLst>
            <a:rect l="0" t="0" r="r" b="b"/>
            <a:pathLst>
              <a:path w="2075" h="271">
                <a:moveTo>
                  <a:pt x="0" y="144"/>
                </a:moveTo>
                <a:lnTo>
                  <a:pt x="1363" y="271"/>
                </a:lnTo>
                <a:lnTo>
                  <a:pt x="1931" y="271"/>
                </a:lnTo>
                <a:lnTo>
                  <a:pt x="2075" y="0"/>
                </a:lnTo>
                <a:lnTo>
                  <a:pt x="8" y="17"/>
                </a:lnTo>
                <a:lnTo>
                  <a:pt x="0" y="144"/>
                </a:lnTo>
                <a:close/>
              </a:path>
            </a:pathLst>
          </a:custGeom>
          <a:gradFill rotWithShape="0">
            <a:gsLst>
              <a:gs pos="0">
                <a:schemeClr val="accent1"/>
              </a:gs>
              <a:gs pos="100000">
                <a:schemeClr val="tx2"/>
              </a:gs>
            </a:gsLst>
            <a:lin ang="5400000" scaled="1"/>
          </a:gra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02" name="AutoShape 38">
            <a:extLst>
              <a:ext uri="{FF2B5EF4-FFF2-40B4-BE49-F238E27FC236}">
                <a16:creationId xmlns:a16="http://schemas.microsoft.com/office/drawing/2014/main" id="{9F3648E8-6523-45AD-8132-825AC9DD3A14}"/>
              </a:ext>
            </a:extLst>
          </p:cNvPr>
          <p:cNvSpPr>
            <a:spLocks noChangeArrowheads="1"/>
          </p:cNvSpPr>
          <p:nvPr/>
        </p:nvSpPr>
        <p:spPr bwMode="auto">
          <a:xfrm>
            <a:off x="2927350" y="2955925"/>
            <a:ext cx="1279525" cy="563563"/>
          </a:xfrm>
          <a:prstGeom prst="cube">
            <a:avLst>
              <a:gd name="adj" fmla="val 3859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kumimoji="1" lang="zh-CN" altLang="en-US" sz="1600" b="1">
                <a:effectLst>
                  <a:outerShdw blurRad="38100" dist="38100" dir="2700000" algn="tl">
                    <a:srgbClr val="FFFFFF"/>
                  </a:outerShdw>
                </a:effectLst>
                <a:ea typeface="黑体" panose="02010609060101010101" pitchFamily="49" charset="-122"/>
              </a:rPr>
              <a:t>多媒体应用</a:t>
            </a:r>
          </a:p>
        </p:txBody>
      </p:sp>
      <p:sp>
        <p:nvSpPr>
          <p:cNvPr id="1035303" name="AutoShape 39">
            <a:extLst>
              <a:ext uri="{FF2B5EF4-FFF2-40B4-BE49-F238E27FC236}">
                <a16:creationId xmlns:a16="http://schemas.microsoft.com/office/drawing/2014/main" id="{53D537CC-72F1-421B-A027-D95BA9B9B5C5}"/>
              </a:ext>
            </a:extLst>
          </p:cNvPr>
          <p:cNvSpPr>
            <a:spLocks noChangeArrowheads="1"/>
          </p:cNvSpPr>
          <p:nvPr/>
        </p:nvSpPr>
        <p:spPr bwMode="auto">
          <a:xfrm>
            <a:off x="4162425" y="2960688"/>
            <a:ext cx="1036638" cy="563562"/>
          </a:xfrm>
          <a:prstGeom prst="cube">
            <a:avLst>
              <a:gd name="adj" fmla="val 3859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kumimoji="1" lang="zh-CN" altLang="en-US" sz="1600" b="1">
                <a:effectLst>
                  <a:outerShdw blurRad="38100" dist="38100" dir="2700000" algn="tl">
                    <a:srgbClr val="FFFFFF"/>
                  </a:outerShdw>
                </a:effectLst>
                <a:ea typeface="黑体" panose="02010609060101010101" pitchFamily="49" charset="-122"/>
              </a:rPr>
              <a:t>导航</a:t>
            </a:r>
          </a:p>
        </p:txBody>
      </p:sp>
      <p:sp>
        <p:nvSpPr>
          <p:cNvPr id="1035304" name="AutoShape 40">
            <a:extLst>
              <a:ext uri="{FF2B5EF4-FFF2-40B4-BE49-F238E27FC236}">
                <a16:creationId xmlns:a16="http://schemas.microsoft.com/office/drawing/2014/main" id="{9FABAF58-7D52-4B1C-8F3E-2E383759AE24}"/>
              </a:ext>
            </a:extLst>
          </p:cNvPr>
          <p:cNvSpPr>
            <a:spLocks noChangeArrowheads="1"/>
          </p:cNvSpPr>
          <p:nvPr/>
        </p:nvSpPr>
        <p:spPr bwMode="auto">
          <a:xfrm>
            <a:off x="5172075" y="2963863"/>
            <a:ext cx="1050925" cy="563562"/>
          </a:xfrm>
          <a:prstGeom prst="cube">
            <a:avLst>
              <a:gd name="adj" fmla="val 3859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kumimoji="1" lang="zh-CN" altLang="en-US" sz="1600" b="1">
                <a:effectLst>
                  <a:outerShdw blurRad="38100" dist="38100" dir="2700000" algn="tl">
                    <a:srgbClr val="FFFFFF"/>
                  </a:outerShdw>
                </a:effectLst>
                <a:ea typeface="黑体" panose="02010609060101010101" pitchFamily="49" charset="-122"/>
              </a:rPr>
              <a:t>信息服务</a:t>
            </a:r>
          </a:p>
        </p:txBody>
      </p:sp>
      <p:sp>
        <p:nvSpPr>
          <p:cNvPr id="1035305" name="Text Box 41">
            <a:extLst>
              <a:ext uri="{FF2B5EF4-FFF2-40B4-BE49-F238E27FC236}">
                <a16:creationId xmlns:a16="http://schemas.microsoft.com/office/drawing/2014/main" id="{E22CF98B-FC84-46E6-822D-C59884F74FF0}"/>
              </a:ext>
            </a:extLst>
          </p:cNvPr>
          <p:cNvSpPr txBox="1">
            <a:spLocks noChangeArrowheads="1"/>
          </p:cNvSpPr>
          <p:nvPr/>
        </p:nvSpPr>
        <p:spPr bwMode="auto">
          <a:xfrm>
            <a:off x="5097463" y="3727450"/>
            <a:ext cx="915987" cy="654050"/>
          </a:xfrm>
          <a:prstGeom prst="rect">
            <a:avLst/>
          </a:prstGeom>
          <a:solidFill>
            <a:srgbClr val="FFFF66"/>
          </a:solidFill>
          <a:ln w="12700" cap="sq">
            <a:solidFill>
              <a:srgbClr val="00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kumimoji="1" lang="zh-CN" altLang="en-US" sz="1800" b="1">
                <a:solidFill>
                  <a:srgbClr val="FF3300"/>
                </a:solidFill>
                <a:effectLst>
                  <a:outerShdw blurRad="38100" dist="38100" dir="2700000" algn="tl">
                    <a:srgbClr val="000000"/>
                  </a:outerShdw>
                </a:effectLst>
                <a:ea typeface="黑体" panose="02010609060101010101" pitchFamily="49" charset="-122"/>
              </a:rPr>
              <a:t>汽车电子平台</a:t>
            </a:r>
            <a:endParaRPr kumimoji="1" lang="zh-CN" altLang="en-US" sz="1800">
              <a:solidFill>
                <a:srgbClr val="FF3300"/>
              </a:solidFill>
              <a:ea typeface="宋体" panose="02010600030101010101" pitchFamily="2" charset="-122"/>
            </a:endParaRPr>
          </a:p>
        </p:txBody>
      </p:sp>
      <p:pic>
        <p:nvPicPr>
          <p:cNvPr id="1035306" name="Picture 42" descr="和欣注册商标-红色">
            <a:extLst>
              <a:ext uri="{FF2B5EF4-FFF2-40B4-BE49-F238E27FC236}">
                <a16:creationId xmlns:a16="http://schemas.microsoft.com/office/drawing/2014/main" id="{C0A9F8EF-6E98-461E-B996-8D610F3BDB86}"/>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41438" y="260350"/>
            <a:ext cx="1754187" cy="669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a:extLst>
              <a:ext uri="{FF2B5EF4-FFF2-40B4-BE49-F238E27FC236}">
                <a16:creationId xmlns:a16="http://schemas.microsoft.com/office/drawing/2014/main" id="{7002D385-6631-4204-B620-81C74B031E9A}"/>
              </a:ext>
            </a:extLst>
          </p:cNvPr>
          <p:cNvSpPr>
            <a:spLocks noGrp="1" noChangeArrowheads="1"/>
          </p:cNvSpPr>
          <p:nvPr>
            <p:ph type="title"/>
          </p:nvPr>
        </p:nvSpPr>
        <p:spPr/>
        <p:txBody>
          <a:bodyPr/>
          <a:lstStyle/>
          <a:p>
            <a:pPr algn="ctr"/>
            <a:r>
              <a:rPr lang="zh-CN" altLang="en-US">
                <a:solidFill>
                  <a:srgbClr val="FF3300"/>
                </a:solidFill>
              </a:rPr>
              <a:t>操作系统演变趋势</a:t>
            </a:r>
          </a:p>
        </p:txBody>
      </p:sp>
      <p:sp>
        <p:nvSpPr>
          <p:cNvPr id="1007619" name="AutoShape 3">
            <a:extLst>
              <a:ext uri="{FF2B5EF4-FFF2-40B4-BE49-F238E27FC236}">
                <a16:creationId xmlns:a16="http://schemas.microsoft.com/office/drawing/2014/main" id="{008A125E-C7DB-48A4-A50A-3CFE75C0C7E5}"/>
              </a:ext>
            </a:extLst>
          </p:cNvPr>
          <p:cNvSpPr>
            <a:spLocks noChangeArrowheads="1"/>
          </p:cNvSpPr>
          <p:nvPr/>
        </p:nvSpPr>
        <p:spPr bwMode="auto">
          <a:xfrm>
            <a:off x="1736725" y="4213225"/>
            <a:ext cx="1901825" cy="542925"/>
          </a:xfrm>
          <a:prstGeom prst="roundRect">
            <a:avLst>
              <a:gd name="adj" fmla="val 16667"/>
            </a:avLst>
          </a:prstGeom>
          <a:solidFill>
            <a:srgbClr val="333300"/>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3300"/>
            </a:extrusionClr>
            <a:contourClr>
              <a:srgbClr val="3333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20" name="Text Box 4">
            <a:extLst>
              <a:ext uri="{FF2B5EF4-FFF2-40B4-BE49-F238E27FC236}">
                <a16:creationId xmlns:a16="http://schemas.microsoft.com/office/drawing/2014/main" id="{059E95D2-1C9B-4239-8D0C-33242F756DA9}"/>
              </a:ext>
            </a:extLst>
          </p:cNvPr>
          <p:cNvSpPr txBox="1">
            <a:spLocks noChangeArrowheads="1"/>
          </p:cNvSpPr>
          <p:nvPr/>
        </p:nvSpPr>
        <p:spPr bwMode="auto">
          <a:xfrm>
            <a:off x="1974850" y="4346575"/>
            <a:ext cx="1403350" cy="37147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DOS</a:t>
            </a:r>
          </a:p>
        </p:txBody>
      </p:sp>
      <p:sp>
        <p:nvSpPr>
          <p:cNvPr id="1007621" name="AutoShape 5">
            <a:extLst>
              <a:ext uri="{FF2B5EF4-FFF2-40B4-BE49-F238E27FC236}">
                <a16:creationId xmlns:a16="http://schemas.microsoft.com/office/drawing/2014/main" id="{2D05F45E-CB4F-4E0F-A2FE-D523C5FEFA12}"/>
              </a:ext>
            </a:extLst>
          </p:cNvPr>
          <p:cNvSpPr>
            <a:spLocks noChangeArrowheads="1"/>
          </p:cNvSpPr>
          <p:nvPr/>
        </p:nvSpPr>
        <p:spPr bwMode="auto">
          <a:xfrm>
            <a:off x="1749425" y="3552825"/>
            <a:ext cx="1901825" cy="5429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22" name="Text Box 6">
            <a:extLst>
              <a:ext uri="{FF2B5EF4-FFF2-40B4-BE49-F238E27FC236}">
                <a16:creationId xmlns:a16="http://schemas.microsoft.com/office/drawing/2014/main" id="{4CE874BF-4D94-43B4-8A3C-A75BEAD2937D}"/>
              </a:ext>
            </a:extLst>
          </p:cNvPr>
          <p:cNvSpPr txBox="1">
            <a:spLocks noChangeArrowheads="1"/>
          </p:cNvSpPr>
          <p:nvPr/>
        </p:nvSpPr>
        <p:spPr bwMode="auto">
          <a:xfrm>
            <a:off x="1784350" y="3675063"/>
            <a:ext cx="1847850" cy="37147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Windows 3.1</a:t>
            </a:r>
          </a:p>
        </p:txBody>
      </p:sp>
      <p:sp>
        <p:nvSpPr>
          <p:cNvPr id="1007623" name="AutoShape 7">
            <a:extLst>
              <a:ext uri="{FF2B5EF4-FFF2-40B4-BE49-F238E27FC236}">
                <a16:creationId xmlns:a16="http://schemas.microsoft.com/office/drawing/2014/main" id="{870274A6-65F7-412E-AC19-7D4DE4D089CD}"/>
              </a:ext>
            </a:extLst>
          </p:cNvPr>
          <p:cNvSpPr>
            <a:spLocks noChangeArrowheads="1"/>
          </p:cNvSpPr>
          <p:nvPr/>
        </p:nvSpPr>
        <p:spPr bwMode="auto">
          <a:xfrm>
            <a:off x="4178300" y="3817938"/>
            <a:ext cx="889000" cy="466725"/>
          </a:xfrm>
          <a:prstGeom prst="rightArrow">
            <a:avLst>
              <a:gd name="adj1" fmla="val 50000"/>
              <a:gd name="adj2" fmla="val 47619"/>
            </a:avLst>
          </a:prstGeom>
          <a:solidFill>
            <a:srgbClr val="CCEC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7624" name="AutoShape 8">
            <a:extLst>
              <a:ext uri="{FF2B5EF4-FFF2-40B4-BE49-F238E27FC236}">
                <a16:creationId xmlns:a16="http://schemas.microsoft.com/office/drawing/2014/main" id="{883B9699-1224-4CE0-A22F-F07156BD77DE}"/>
              </a:ext>
            </a:extLst>
          </p:cNvPr>
          <p:cNvSpPr>
            <a:spLocks noChangeArrowheads="1"/>
          </p:cNvSpPr>
          <p:nvPr/>
        </p:nvSpPr>
        <p:spPr bwMode="auto">
          <a:xfrm>
            <a:off x="5470525" y="3587750"/>
            <a:ext cx="1901825" cy="10890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25" name="Text Box 9">
            <a:extLst>
              <a:ext uri="{FF2B5EF4-FFF2-40B4-BE49-F238E27FC236}">
                <a16:creationId xmlns:a16="http://schemas.microsoft.com/office/drawing/2014/main" id="{E37E0618-164F-4529-9CE9-5B5C792871D9}"/>
              </a:ext>
            </a:extLst>
          </p:cNvPr>
          <p:cNvSpPr txBox="1">
            <a:spLocks noChangeArrowheads="1"/>
          </p:cNvSpPr>
          <p:nvPr/>
        </p:nvSpPr>
        <p:spPr bwMode="auto">
          <a:xfrm>
            <a:off x="5518150" y="3937000"/>
            <a:ext cx="1847850" cy="37147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Windows 2000</a:t>
            </a:r>
          </a:p>
        </p:txBody>
      </p:sp>
      <p:grpSp>
        <p:nvGrpSpPr>
          <p:cNvPr id="1007626" name="Group 10">
            <a:extLst>
              <a:ext uri="{FF2B5EF4-FFF2-40B4-BE49-F238E27FC236}">
                <a16:creationId xmlns:a16="http://schemas.microsoft.com/office/drawing/2014/main" id="{D7D3BC8D-CA8D-48D1-8D2A-F38F732D30D7}"/>
              </a:ext>
            </a:extLst>
          </p:cNvPr>
          <p:cNvGrpSpPr>
            <a:grpSpLocks/>
          </p:cNvGrpSpPr>
          <p:nvPr/>
        </p:nvGrpSpPr>
        <p:grpSpPr bwMode="auto">
          <a:xfrm>
            <a:off x="1724025" y="5216525"/>
            <a:ext cx="5635625" cy="1152525"/>
            <a:chOff x="1086" y="3166"/>
            <a:chExt cx="3550" cy="846"/>
          </a:xfrm>
        </p:grpSpPr>
        <p:sp>
          <p:nvSpPr>
            <p:cNvPr id="1007627" name="AutoShape 11">
              <a:extLst>
                <a:ext uri="{FF2B5EF4-FFF2-40B4-BE49-F238E27FC236}">
                  <a16:creationId xmlns:a16="http://schemas.microsoft.com/office/drawing/2014/main" id="{8B1FFD5A-AC39-46D7-B4F7-A3F5D514BCEF}"/>
                </a:ext>
              </a:extLst>
            </p:cNvPr>
            <p:cNvSpPr>
              <a:spLocks noChangeArrowheads="1"/>
            </p:cNvSpPr>
            <p:nvPr/>
          </p:nvSpPr>
          <p:spPr bwMode="auto">
            <a:xfrm>
              <a:off x="1086" y="3630"/>
              <a:ext cx="1198" cy="382"/>
            </a:xfrm>
            <a:prstGeom prst="roundRect">
              <a:avLst>
                <a:gd name="adj" fmla="val 16667"/>
              </a:avLst>
            </a:prstGeom>
            <a:solidFill>
              <a:srgbClr val="333300"/>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3300"/>
              </a:extrusionClr>
              <a:contourClr>
                <a:srgbClr val="3333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28" name="AutoShape 12">
              <a:extLst>
                <a:ext uri="{FF2B5EF4-FFF2-40B4-BE49-F238E27FC236}">
                  <a16:creationId xmlns:a16="http://schemas.microsoft.com/office/drawing/2014/main" id="{7076DB94-5FA2-4B07-BE3A-03DC34764F1B}"/>
                </a:ext>
              </a:extLst>
            </p:cNvPr>
            <p:cNvSpPr>
              <a:spLocks noChangeArrowheads="1"/>
            </p:cNvSpPr>
            <p:nvPr/>
          </p:nvSpPr>
          <p:spPr bwMode="auto">
            <a:xfrm>
              <a:off x="1094" y="3166"/>
              <a:ext cx="1198" cy="382"/>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29" name="Text Box 13">
              <a:extLst>
                <a:ext uri="{FF2B5EF4-FFF2-40B4-BE49-F238E27FC236}">
                  <a16:creationId xmlns:a16="http://schemas.microsoft.com/office/drawing/2014/main" id="{FFA77E62-785D-4305-B13B-0C1F261E5098}"/>
                </a:ext>
              </a:extLst>
            </p:cNvPr>
            <p:cNvSpPr txBox="1">
              <a:spLocks noChangeArrowheads="1"/>
            </p:cNvSpPr>
            <p:nvPr/>
          </p:nvSpPr>
          <p:spPr bwMode="auto">
            <a:xfrm>
              <a:off x="1116" y="3268"/>
              <a:ext cx="1164" cy="26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.NET</a:t>
              </a:r>
            </a:p>
          </p:txBody>
        </p:sp>
        <p:sp>
          <p:nvSpPr>
            <p:cNvPr id="1007630" name="AutoShape 14">
              <a:extLst>
                <a:ext uri="{FF2B5EF4-FFF2-40B4-BE49-F238E27FC236}">
                  <a16:creationId xmlns:a16="http://schemas.microsoft.com/office/drawing/2014/main" id="{7A6C074B-63A5-49DF-B454-55E7C07BA77D}"/>
                </a:ext>
              </a:extLst>
            </p:cNvPr>
            <p:cNvSpPr>
              <a:spLocks noChangeArrowheads="1"/>
            </p:cNvSpPr>
            <p:nvPr/>
          </p:nvSpPr>
          <p:spPr bwMode="auto">
            <a:xfrm>
              <a:off x="2624" y="3352"/>
              <a:ext cx="560" cy="328"/>
            </a:xfrm>
            <a:prstGeom prst="rightArrow">
              <a:avLst>
                <a:gd name="adj1" fmla="val 50000"/>
                <a:gd name="adj2" fmla="val 42683"/>
              </a:avLst>
            </a:prstGeom>
            <a:solidFill>
              <a:srgbClr val="CCECFF"/>
            </a:solidFill>
            <a:ln w="12700">
              <a:solidFill>
                <a:srgbClr val="00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7631" name="AutoShape 15">
              <a:extLst>
                <a:ext uri="{FF2B5EF4-FFF2-40B4-BE49-F238E27FC236}">
                  <a16:creationId xmlns:a16="http://schemas.microsoft.com/office/drawing/2014/main" id="{5B68D405-212C-481D-8E06-44B5B59A36FF}"/>
                </a:ext>
              </a:extLst>
            </p:cNvPr>
            <p:cNvSpPr>
              <a:spLocks noChangeArrowheads="1"/>
            </p:cNvSpPr>
            <p:nvPr/>
          </p:nvSpPr>
          <p:spPr bwMode="auto">
            <a:xfrm>
              <a:off x="3438" y="3190"/>
              <a:ext cx="1198" cy="766"/>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32" name="Text Box 16">
              <a:extLst>
                <a:ext uri="{FF2B5EF4-FFF2-40B4-BE49-F238E27FC236}">
                  <a16:creationId xmlns:a16="http://schemas.microsoft.com/office/drawing/2014/main" id="{5B0DD13E-FC6B-46D1-A1FD-7C9377C710F3}"/>
                </a:ext>
              </a:extLst>
            </p:cNvPr>
            <p:cNvSpPr txBox="1">
              <a:spLocks noChangeArrowheads="1"/>
            </p:cNvSpPr>
            <p:nvPr/>
          </p:nvSpPr>
          <p:spPr bwMode="auto">
            <a:xfrm>
              <a:off x="1100" y="3716"/>
              <a:ext cx="1164" cy="26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Windows 2000</a:t>
              </a:r>
            </a:p>
          </p:txBody>
        </p:sp>
        <p:sp>
          <p:nvSpPr>
            <p:cNvPr id="1007633" name="Text Box 17">
              <a:extLst>
                <a:ext uri="{FF2B5EF4-FFF2-40B4-BE49-F238E27FC236}">
                  <a16:creationId xmlns:a16="http://schemas.microsoft.com/office/drawing/2014/main" id="{B5638985-D2E1-47B7-9F3D-6220ACBF67B5}"/>
                </a:ext>
              </a:extLst>
            </p:cNvPr>
            <p:cNvSpPr txBox="1">
              <a:spLocks noChangeArrowheads="1"/>
            </p:cNvSpPr>
            <p:nvPr/>
          </p:nvSpPr>
          <p:spPr bwMode="auto">
            <a:xfrm>
              <a:off x="3468" y="3444"/>
              <a:ext cx="1164" cy="26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Blackcomb</a:t>
              </a:r>
            </a:p>
          </p:txBody>
        </p:sp>
      </p:grpSp>
      <p:sp>
        <p:nvSpPr>
          <p:cNvPr id="1007634" name="AutoShape 18">
            <a:extLst>
              <a:ext uri="{FF2B5EF4-FFF2-40B4-BE49-F238E27FC236}">
                <a16:creationId xmlns:a16="http://schemas.microsoft.com/office/drawing/2014/main" id="{628FB461-7309-44F3-AB9A-A62F4E79CD18}"/>
              </a:ext>
            </a:extLst>
          </p:cNvPr>
          <p:cNvSpPr>
            <a:spLocks noChangeArrowheads="1"/>
          </p:cNvSpPr>
          <p:nvPr/>
        </p:nvSpPr>
        <p:spPr bwMode="auto">
          <a:xfrm>
            <a:off x="911225" y="1876425"/>
            <a:ext cx="1190625" cy="6064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35" name="Text Box 19">
            <a:extLst>
              <a:ext uri="{FF2B5EF4-FFF2-40B4-BE49-F238E27FC236}">
                <a16:creationId xmlns:a16="http://schemas.microsoft.com/office/drawing/2014/main" id="{8F04FFB2-2FE6-46B8-9598-16BC6F2FAD86}"/>
              </a:ext>
            </a:extLst>
          </p:cNvPr>
          <p:cNvSpPr txBox="1">
            <a:spLocks noChangeArrowheads="1"/>
          </p:cNvSpPr>
          <p:nvPr/>
        </p:nvSpPr>
        <p:spPr bwMode="auto">
          <a:xfrm>
            <a:off x="946150" y="2012950"/>
            <a:ext cx="1123950" cy="414338"/>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2100" b="1">
                <a:solidFill>
                  <a:srgbClr val="FFFFFF"/>
                </a:solidFill>
                <a:latin typeface="Arial" panose="020B0604020202020204" pitchFamily="34" charset="0"/>
                <a:ea typeface="宋体" panose="02010600030101010101" pitchFamily="2" charset="-122"/>
              </a:rPr>
              <a:t>控制程序</a:t>
            </a:r>
          </a:p>
        </p:txBody>
      </p:sp>
      <p:sp>
        <p:nvSpPr>
          <p:cNvPr id="1007636" name="AutoShape 20">
            <a:extLst>
              <a:ext uri="{FF2B5EF4-FFF2-40B4-BE49-F238E27FC236}">
                <a16:creationId xmlns:a16="http://schemas.microsoft.com/office/drawing/2014/main" id="{E44F9506-B843-486B-B96A-C58431629F86}"/>
              </a:ext>
            </a:extLst>
          </p:cNvPr>
          <p:cNvSpPr>
            <a:spLocks noChangeArrowheads="1"/>
          </p:cNvSpPr>
          <p:nvPr/>
        </p:nvSpPr>
        <p:spPr bwMode="auto">
          <a:xfrm>
            <a:off x="2968625" y="1876425"/>
            <a:ext cx="1190625" cy="6064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37" name="Text Box 21">
            <a:extLst>
              <a:ext uri="{FF2B5EF4-FFF2-40B4-BE49-F238E27FC236}">
                <a16:creationId xmlns:a16="http://schemas.microsoft.com/office/drawing/2014/main" id="{4B52D52C-E401-4143-918B-6E2858A1ADFD}"/>
              </a:ext>
            </a:extLst>
          </p:cNvPr>
          <p:cNvSpPr txBox="1">
            <a:spLocks noChangeArrowheads="1"/>
          </p:cNvSpPr>
          <p:nvPr/>
        </p:nvSpPr>
        <p:spPr bwMode="auto">
          <a:xfrm>
            <a:off x="3003550" y="1873250"/>
            <a:ext cx="1123950" cy="414338"/>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2100" b="1">
                <a:solidFill>
                  <a:srgbClr val="FFFFFF"/>
                </a:solidFill>
                <a:latin typeface="Arial" panose="020B0604020202020204" pitchFamily="34" charset="0"/>
                <a:ea typeface="宋体" panose="02010600030101010101" pitchFamily="2" charset="-122"/>
              </a:rPr>
              <a:t>简单字符操作系统</a:t>
            </a:r>
          </a:p>
        </p:txBody>
      </p:sp>
      <p:sp>
        <p:nvSpPr>
          <p:cNvPr id="1007638" name="AutoShape 22">
            <a:extLst>
              <a:ext uri="{FF2B5EF4-FFF2-40B4-BE49-F238E27FC236}">
                <a16:creationId xmlns:a16="http://schemas.microsoft.com/office/drawing/2014/main" id="{B5598672-3A1F-4EB8-8A58-61A48D4D596D}"/>
              </a:ext>
            </a:extLst>
          </p:cNvPr>
          <p:cNvSpPr>
            <a:spLocks noChangeArrowheads="1"/>
          </p:cNvSpPr>
          <p:nvPr/>
        </p:nvSpPr>
        <p:spPr bwMode="auto">
          <a:xfrm>
            <a:off x="4975225" y="1876425"/>
            <a:ext cx="1190625" cy="6064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39" name="Text Box 23">
            <a:extLst>
              <a:ext uri="{FF2B5EF4-FFF2-40B4-BE49-F238E27FC236}">
                <a16:creationId xmlns:a16="http://schemas.microsoft.com/office/drawing/2014/main" id="{9C8A2866-24A7-4710-A2E8-034F0B2D007D}"/>
              </a:ext>
            </a:extLst>
          </p:cNvPr>
          <p:cNvSpPr txBox="1">
            <a:spLocks noChangeArrowheads="1"/>
          </p:cNvSpPr>
          <p:nvPr/>
        </p:nvSpPr>
        <p:spPr bwMode="auto">
          <a:xfrm>
            <a:off x="5010150" y="1873250"/>
            <a:ext cx="1123950" cy="414338"/>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2100" b="1">
                <a:solidFill>
                  <a:srgbClr val="FFFFFF"/>
                </a:solidFill>
                <a:latin typeface="Arial" panose="020B0604020202020204" pitchFamily="34" charset="0"/>
                <a:ea typeface="宋体" panose="02010600030101010101" pitchFamily="2" charset="-122"/>
              </a:rPr>
              <a:t>图形交互操作系统</a:t>
            </a:r>
          </a:p>
        </p:txBody>
      </p:sp>
      <p:sp>
        <p:nvSpPr>
          <p:cNvPr id="1007640" name="AutoShape 24">
            <a:extLst>
              <a:ext uri="{FF2B5EF4-FFF2-40B4-BE49-F238E27FC236}">
                <a16:creationId xmlns:a16="http://schemas.microsoft.com/office/drawing/2014/main" id="{88B28909-EE2F-4905-92DA-EFCBF7064507}"/>
              </a:ext>
            </a:extLst>
          </p:cNvPr>
          <p:cNvSpPr>
            <a:spLocks noChangeArrowheads="1"/>
          </p:cNvSpPr>
          <p:nvPr/>
        </p:nvSpPr>
        <p:spPr bwMode="auto">
          <a:xfrm>
            <a:off x="6994525" y="1863725"/>
            <a:ext cx="1190625" cy="606425"/>
          </a:xfrm>
          <a:prstGeom prst="roundRect">
            <a:avLst>
              <a:gd name="adj" fmla="val 16667"/>
            </a:avLst>
          </a:prstGeom>
          <a:solidFill>
            <a:srgbClr val="3399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07641" name="Text Box 25">
            <a:extLst>
              <a:ext uri="{FF2B5EF4-FFF2-40B4-BE49-F238E27FC236}">
                <a16:creationId xmlns:a16="http://schemas.microsoft.com/office/drawing/2014/main" id="{0DEEF4FC-8915-4BB6-9977-78EC3C0EF1E9}"/>
              </a:ext>
            </a:extLst>
          </p:cNvPr>
          <p:cNvSpPr txBox="1">
            <a:spLocks noChangeArrowheads="1"/>
          </p:cNvSpPr>
          <p:nvPr/>
        </p:nvSpPr>
        <p:spPr bwMode="auto">
          <a:xfrm>
            <a:off x="7029450" y="1860550"/>
            <a:ext cx="1123950" cy="414338"/>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en-US" altLang="zh-CN" sz="2100" b="1">
                <a:solidFill>
                  <a:srgbClr val="FFFFFF"/>
                </a:solidFill>
                <a:latin typeface="Arial" panose="020B0604020202020204" pitchFamily="34" charset="0"/>
                <a:ea typeface="宋体" panose="02010600030101010101" pitchFamily="2" charset="-122"/>
              </a:rPr>
              <a:t>Web</a:t>
            </a:r>
            <a:r>
              <a:rPr lang="zh-CN" altLang="en-US" sz="2100" b="1">
                <a:solidFill>
                  <a:srgbClr val="FFFFFF"/>
                </a:solidFill>
                <a:latin typeface="Arial" panose="020B0604020202020204" pitchFamily="34" charset="0"/>
                <a:ea typeface="宋体" panose="02010600030101010101" pitchFamily="2" charset="-122"/>
              </a:rPr>
              <a:t>服务</a:t>
            </a:r>
          </a:p>
          <a:p>
            <a:pPr>
              <a:spcBef>
                <a:spcPct val="0"/>
              </a:spcBef>
            </a:pPr>
            <a:r>
              <a:rPr lang="zh-CN" altLang="en-US" sz="2100" b="1">
                <a:solidFill>
                  <a:srgbClr val="FFFFFF"/>
                </a:solidFill>
                <a:latin typeface="Arial" panose="020B0604020202020204" pitchFamily="34" charset="0"/>
                <a:ea typeface="宋体" panose="02010600030101010101" pitchFamily="2" charset="-122"/>
              </a:rPr>
              <a:t>操作系统</a:t>
            </a:r>
          </a:p>
        </p:txBody>
      </p:sp>
      <p:sp>
        <p:nvSpPr>
          <p:cNvPr id="1007642" name="Text Box 26">
            <a:extLst>
              <a:ext uri="{FF2B5EF4-FFF2-40B4-BE49-F238E27FC236}">
                <a16:creationId xmlns:a16="http://schemas.microsoft.com/office/drawing/2014/main" id="{36802F8F-7F7E-40B0-9633-EB030EA1D5AC}"/>
              </a:ext>
            </a:extLst>
          </p:cNvPr>
          <p:cNvSpPr txBox="1">
            <a:spLocks noChangeArrowheads="1"/>
          </p:cNvSpPr>
          <p:nvPr/>
        </p:nvSpPr>
        <p:spPr bwMode="auto">
          <a:xfrm>
            <a:off x="304800" y="1117600"/>
            <a:ext cx="2311400" cy="5794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a:solidFill>
                  <a:srgbClr val="FF3300"/>
                </a:solidFill>
                <a:latin typeface="黑体" panose="02010609060101010101" pitchFamily="49" charset="-122"/>
                <a:ea typeface="宋体" panose="02010600030101010101" pitchFamily="2" charset="-122"/>
              </a:rPr>
              <a:t>发展历史：</a:t>
            </a:r>
          </a:p>
        </p:txBody>
      </p:sp>
      <p:sp>
        <p:nvSpPr>
          <p:cNvPr id="1007643" name="Text Box 27">
            <a:extLst>
              <a:ext uri="{FF2B5EF4-FFF2-40B4-BE49-F238E27FC236}">
                <a16:creationId xmlns:a16="http://schemas.microsoft.com/office/drawing/2014/main" id="{67D6BFBC-6C59-4129-830D-CD4762D7286F}"/>
              </a:ext>
            </a:extLst>
          </p:cNvPr>
          <p:cNvSpPr txBox="1">
            <a:spLocks noChangeArrowheads="1"/>
          </p:cNvSpPr>
          <p:nvPr/>
        </p:nvSpPr>
        <p:spPr bwMode="auto">
          <a:xfrm>
            <a:off x="330200" y="2743200"/>
            <a:ext cx="4051300" cy="5794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a:solidFill>
                  <a:srgbClr val="FF3300"/>
                </a:solidFill>
                <a:latin typeface="黑体" panose="02010609060101010101" pitchFamily="49" charset="-122"/>
                <a:ea typeface="宋体" panose="02010600030101010101" pitchFamily="2" charset="-122"/>
              </a:rPr>
              <a:t>正在进行中的进化：</a:t>
            </a:r>
          </a:p>
        </p:txBody>
      </p:sp>
      <p:sp>
        <p:nvSpPr>
          <p:cNvPr id="1007644" name="AutoShape 28">
            <a:extLst>
              <a:ext uri="{FF2B5EF4-FFF2-40B4-BE49-F238E27FC236}">
                <a16:creationId xmlns:a16="http://schemas.microsoft.com/office/drawing/2014/main" id="{FB4DA62A-B693-497A-86A1-36CD1D1EC100}"/>
              </a:ext>
            </a:extLst>
          </p:cNvPr>
          <p:cNvSpPr>
            <a:spLocks noChangeArrowheads="1"/>
          </p:cNvSpPr>
          <p:nvPr/>
        </p:nvSpPr>
        <p:spPr bwMode="auto">
          <a:xfrm>
            <a:off x="2374900" y="1912938"/>
            <a:ext cx="431800" cy="377825"/>
          </a:xfrm>
          <a:prstGeom prst="rightArrow">
            <a:avLst>
              <a:gd name="adj1" fmla="val 50000"/>
              <a:gd name="adj2" fmla="val 28571"/>
            </a:avLst>
          </a:prstGeom>
          <a:solidFill>
            <a:srgbClr val="CCEC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7645" name="AutoShape 29">
            <a:extLst>
              <a:ext uri="{FF2B5EF4-FFF2-40B4-BE49-F238E27FC236}">
                <a16:creationId xmlns:a16="http://schemas.microsoft.com/office/drawing/2014/main" id="{61232F4D-CB94-4192-80F8-D88F14E61BAB}"/>
              </a:ext>
            </a:extLst>
          </p:cNvPr>
          <p:cNvSpPr>
            <a:spLocks noChangeArrowheads="1"/>
          </p:cNvSpPr>
          <p:nvPr/>
        </p:nvSpPr>
        <p:spPr bwMode="auto">
          <a:xfrm>
            <a:off x="4432300" y="1925638"/>
            <a:ext cx="431800" cy="377825"/>
          </a:xfrm>
          <a:prstGeom prst="rightArrow">
            <a:avLst>
              <a:gd name="adj1" fmla="val 50000"/>
              <a:gd name="adj2" fmla="val 28571"/>
            </a:avLst>
          </a:prstGeom>
          <a:solidFill>
            <a:srgbClr val="CCEC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7646" name="AutoShape 30">
            <a:extLst>
              <a:ext uri="{FF2B5EF4-FFF2-40B4-BE49-F238E27FC236}">
                <a16:creationId xmlns:a16="http://schemas.microsoft.com/office/drawing/2014/main" id="{E676953B-82F6-49DB-98FD-DFA986B3BDD5}"/>
              </a:ext>
            </a:extLst>
          </p:cNvPr>
          <p:cNvSpPr>
            <a:spLocks noChangeArrowheads="1"/>
          </p:cNvSpPr>
          <p:nvPr/>
        </p:nvSpPr>
        <p:spPr bwMode="auto">
          <a:xfrm>
            <a:off x="6464300" y="1912938"/>
            <a:ext cx="431800" cy="377825"/>
          </a:xfrm>
          <a:prstGeom prst="rightArrow">
            <a:avLst>
              <a:gd name="adj1" fmla="val 50000"/>
              <a:gd name="adj2" fmla="val 28571"/>
            </a:avLst>
          </a:prstGeom>
          <a:solidFill>
            <a:srgbClr val="CCECFF"/>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Line 2">
            <a:extLst>
              <a:ext uri="{FF2B5EF4-FFF2-40B4-BE49-F238E27FC236}">
                <a16:creationId xmlns:a16="http://schemas.microsoft.com/office/drawing/2014/main" id="{C39B1C3B-978B-4224-95AC-F1C3DD075D08}"/>
              </a:ext>
            </a:extLst>
          </p:cNvPr>
          <p:cNvSpPr>
            <a:spLocks noChangeShapeType="1"/>
          </p:cNvSpPr>
          <p:nvPr/>
        </p:nvSpPr>
        <p:spPr bwMode="auto">
          <a:xfrm>
            <a:off x="0" y="1254125"/>
            <a:ext cx="0" cy="9286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3" name="Line 3">
            <a:extLst>
              <a:ext uri="{FF2B5EF4-FFF2-40B4-BE49-F238E27FC236}">
                <a16:creationId xmlns:a16="http://schemas.microsoft.com/office/drawing/2014/main" id="{2D1F755F-8587-4740-9F0D-0A2731986664}"/>
              </a:ext>
            </a:extLst>
          </p:cNvPr>
          <p:cNvSpPr>
            <a:spLocks noChangeShapeType="1"/>
          </p:cNvSpPr>
          <p:nvPr/>
        </p:nvSpPr>
        <p:spPr bwMode="auto">
          <a:xfrm>
            <a:off x="5784850" y="1254125"/>
            <a:ext cx="0" cy="9286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4" name="Line 4">
            <a:extLst>
              <a:ext uri="{FF2B5EF4-FFF2-40B4-BE49-F238E27FC236}">
                <a16:creationId xmlns:a16="http://schemas.microsoft.com/office/drawing/2014/main" id="{677C91D2-79C7-40D6-ACE1-1EC6EBB04311}"/>
              </a:ext>
            </a:extLst>
          </p:cNvPr>
          <p:cNvSpPr>
            <a:spLocks noChangeShapeType="1"/>
          </p:cNvSpPr>
          <p:nvPr/>
        </p:nvSpPr>
        <p:spPr bwMode="auto">
          <a:xfrm>
            <a:off x="0" y="2725738"/>
            <a:ext cx="0" cy="6207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5" name="Line 5">
            <a:extLst>
              <a:ext uri="{FF2B5EF4-FFF2-40B4-BE49-F238E27FC236}">
                <a16:creationId xmlns:a16="http://schemas.microsoft.com/office/drawing/2014/main" id="{E8199815-EB01-4BE3-AD66-192372688355}"/>
              </a:ext>
            </a:extLst>
          </p:cNvPr>
          <p:cNvSpPr>
            <a:spLocks noChangeShapeType="1"/>
          </p:cNvSpPr>
          <p:nvPr/>
        </p:nvSpPr>
        <p:spPr bwMode="auto">
          <a:xfrm>
            <a:off x="5784850" y="2725738"/>
            <a:ext cx="0" cy="6207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6" name="Line 6">
            <a:extLst>
              <a:ext uri="{FF2B5EF4-FFF2-40B4-BE49-F238E27FC236}">
                <a16:creationId xmlns:a16="http://schemas.microsoft.com/office/drawing/2014/main" id="{822BEE92-2BC2-4D24-B315-946F7D00E534}"/>
              </a:ext>
            </a:extLst>
          </p:cNvPr>
          <p:cNvSpPr>
            <a:spLocks noChangeShapeType="1"/>
          </p:cNvSpPr>
          <p:nvPr/>
        </p:nvSpPr>
        <p:spPr bwMode="auto">
          <a:xfrm>
            <a:off x="0" y="2182813"/>
            <a:ext cx="0" cy="542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7" name="Line 7">
            <a:extLst>
              <a:ext uri="{FF2B5EF4-FFF2-40B4-BE49-F238E27FC236}">
                <a16:creationId xmlns:a16="http://schemas.microsoft.com/office/drawing/2014/main" id="{E998980C-988B-4FB6-8ABB-C1429740B50C}"/>
              </a:ext>
            </a:extLst>
          </p:cNvPr>
          <p:cNvSpPr>
            <a:spLocks noChangeShapeType="1"/>
          </p:cNvSpPr>
          <p:nvPr/>
        </p:nvSpPr>
        <p:spPr bwMode="auto">
          <a:xfrm>
            <a:off x="5784850" y="2182813"/>
            <a:ext cx="0" cy="542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8" name="Line 8">
            <a:extLst>
              <a:ext uri="{FF2B5EF4-FFF2-40B4-BE49-F238E27FC236}">
                <a16:creationId xmlns:a16="http://schemas.microsoft.com/office/drawing/2014/main" id="{D1DE16A4-A65E-412E-9744-3BBA0810AA15}"/>
              </a:ext>
            </a:extLst>
          </p:cNvPr>
          <p:cNvSpPr>
            <a:spLocks noChangeShapeType="1"/>
          </p:cNvSpPr>
          <p:nvPr/>
        </p:nvSpPr>
        <p:spPr bwMode="auto">
          <a:xfrm>
            <a:off x="0" y="3346450"/>
            <a:ext cx="0" cy="3095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49" name="Line 9">
            <a:extLst>
              <a:ext uri="{FF2B5EF4-FFF2-40B4-BE49-F238E27FC236}">
                <a16:creationId xmlns:a16="http://schemas.microsoft.com/office/drawing/2014/main" id="{FBF84646-7823-4B74-9ACC-3678A319CC90}"/>
              </a:ext>
            </a:extLst>
          </p:cNvPr>
          <p:cNvSpPr>
            <a:spLocks noChangeShapeType="1"/>
          </p:cNvSpPr>
          <p:nvPr/>
        </p:nvSpPr>
        <p:spPr bwMode="auto">
          <a:xfrm>
            <a:off x="5784850" y="3346450"/>
            <a:ext cx="0" cy="3095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50" name="Line 10">
            <a:extLst>
              <a:ext uri="{FF2B5EF4-FFF2-40B4-BE49-F238E27FC236}">
                <a16:creationId xmlns:a16="http://schemas.microsoft.com/office/drawing/2014/main" id="{8537A8AA-F87F-4445-A900-203F1042DCD6}"/>
              </a:ext>
            </a:extLst>
          </p:cNvPr>
          <p:cNvSpPr>
            <a:spLocks noChangeShapeType="1"/>
          </p:cNvSpPr>
          <p:nvPr/>
        </p:nvSpPr>
        <p:spPr bwMode="auto">
          <a:xfrm>
            <a:off x="2911475" y="1254125"/>
            <a:ext cx="28733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folHlink"/>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983051" name="Rectangle 11">
            <a:extLst>
              <a:ext uri="{FF2B5EF4-FFF2-40B4-BE49-F238E27FC236}">
                <a16:creationId xmlns:a16="http://schemas.microsoft.com/office/drawing/2014/main" id="{56AB93CF-179C-4EC9-92F8-6627C1007CF2}"/>
              </a:ext>
            </a:extLst>
          </p:cNvPr>
          <p:cNvSpPr>
            <a:spLocks noGrp="1" noChangeArrowheads="1"/>
          </p:cNvSpPr>
          <p:nvPr>
            <p:ph type="title"/>
          </p:nvPr>
        </p:nvSpPr>
        <p:spPr>
          <a:xfrm>
            <a:off x="0" y="206375"/>
            <a:ext cx="9144000" cy="7508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lgn="ctr"/>
            <a:r>
              <a:rPr lang="zh-CN" altLang="en-US">
                <a:solidFill>
                  <a:srgbClr val="FF0000"/>
                </a:solidFill>
              </a:rPr>
              <a:t>传统操作系统体系结构</a:t>
            </a:r>
            <a:endParaRPr lang="zh-CN" altLang="en-US">
              <a:solidFill>
                <a:srgbClr val="FF0000"/>
              </a:solidFill>
              <a:cs typeface="Arial" panose="020B0604020202020204" pitchFamily="34" charset="0"/>
            </a:endParaRPr>
          </a:p>
        </p:txBody>
      </p:sp>
      <p:grpSp>
        <p:nvGrpSpPr>
          <p:cNvPr id="983052" name="Group 12">
            <a:extLst>
              <a:ext uri="{FF2B5EF4-FFF2-40B4-BE49-F238E27FC236}">
                <a16:creationId xmlns:a16="http://schemas.microsoft.com/office/drawing/2014/main" id="{F6D31C59-4448-44F4-812F-F2F714002205}"/>
              </a:ext>
            </a:extLst>
          </p:cNvPr>
          <p:cNvGrpSpPr>
            <a:grpSpLocks/>
          </p:cNvGrpSpPr>
          <p:nvPr/>
        </p:nvGrpSpPr>
        <p:grpSpPr bwMode="auto">
          <a:xfrm>
            <a:off x="212725" y="1635125"/>
            <a:ext cx="4059238" cy="4003675"/>
            <a:chOff x="134" y="1806"/>
            <a:chExt cx="2469" cy="2455"/>
          </a:xfrm>
        </p:grpSpPr>
        <p:pic>
          <p:nvPicPr>
            <p:cNvPr id="983053" name="Picture 13">
              <a:extLst>
                <a:ext uri="{FF2B5EF4-FFF2-40B4-BE49-F238E27FC236}">
                  <a16:creationId xmlns:a16="http://schemas.microsoft.com/office/drawing/2014/main" id="{7D1D961C-230E-470A-9772-6FC678377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 y="1806"/>
              <a:ext cx="2358" cy="145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54" name="Rectangle 14">
              <a:extLst>
                <a:ext uri="{FF2B5EF4-FFF2-40B4-BE49-F238E27FC236}">
                  <a16:creationId xmlns:a16="http://schemas.microsoft.com/office/drawing/2014/main" id="{E111CA32-B1FA-4711-807D-B23D31DE364C}"/>
                </a:ext>
              </a:extLst>
            </p:cNvPr>
            <p:cNvSpPr>
              <a:spLocks noChangeArrowheads="1"/>
            </p:cNvSpPr>
            <p:nvPr/>
          </p:nvSpPr>
          <p:spPr bwMode="auto">
            <a:xfrm>
              <a:off x="134" y="3395"/>
              <a:ext cx="2458" cy="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0000"/>
                </a:buClr>
                <a:buSzPct val="75000"/>
                <a:buFont typeface="Wingdings" panose="05000000000000000000" pitchFamily="2" charset="2"/>
                <a:buChar char="v"/>
              </a:pPr>
              <a:r>
                <a:rPr lang="zh-CN" altLang="en-US" sz="1800">
                  <a:solidFill>
                    <a:schemeClr val="bg2"/>
                  </a:solidFill>
                  <a:latin typeface="Verdana" panose="020B0604030504040204" pitchFamily="34" charset="0"/>
                  <a:ea typeface="黑体" panose="02010609060101010101" pitchFamily="49" charset="-122"/>
                </a:rPr>
                <a:t>优：减少进程间通信和状态    	切换，效率高</a:t>
              </a:r>
            </a:p>
            <a:p>
              <a:pPr>
                <a:lnSpc>
                  <a:spcPct val="90000"/>
                </a:lnSpc>
                <a:spcBef>
                  <a:spcPct val="30000"/>
                </a:spcBef>
                <a:buClr>
                  <a:srgbClr val="FF0000"/>
                </a:buClr>
                <a:buSzPct val="75000"/>
                <a:buFont typeface="Wingdings" panose="05000000000000000000" pitchFamily="2" charset="2"/>
                <a:buChar char="v"/>
              </a:pPr>
              <a:r>
                <a:rPr lang="zh-CN" altLang="en-US" sz="1800">
                  <a:solidFill>
                    <a:schemeClr val="bg2"/>
                  </a:solidFill>
                  <a:latin typeface="Verdana" panose="020B0604030504040204" pitchFamily="34" charset="0"/>
                  <a:ea typeface="黑体" panose="02010609060101010101" pitchFamily="49" charset="-122"/>
                </a:rPr>
                <a:t>劣：内核庞大，占有资源多， 	剪裁不易，稳定性、            	安全性不好</a:t>
              </a:r>
            </a:p>
          </p:txBody>
        </p:sp>
      </p:grpSp>
      <p:grpSp>
        <p:nvGrpSpPr>
          <p:cNvPr id="983055" name="Group 15">
            <a:extLst>
              <a:ext uri="{FF2B5EF4-FFF2-40B4-BE49-F238E27FC236}">
                <a16:creationId xmlns:a16="http://schemas.microsoft.com/office/drawing/2014/main" id="{22E15D96-2464-44D0-9A86-D4AC782D5610}"/>
              </a:ext>
            </a:extLst>
          </p:cNvPr>
          <p:cNvGrpSpPr>
            <a:grpSpLocks/>
          </p:cNvGrpSpPr>
          <p:nvPr/>
        </p:nvGrpSpPr>
        <p:grpSpPr bwMode="auto">
          <a:xfrm>
            <a:off x="4581525" y="1727200"/>
            <a:ext cx="4321175" cy="3719513"/>
            <a:chOff x="3126" y="1856"/>
            <a:chExt cx="2450" cy="2240"/>
          </a:xfrm>
        </p:grpSpPr>
        <p:pic>
          <p:nvPicPr>
            <p:cNvPr id="983056" name="Picture 16">
              <a:extLst>
                <a:ext uri="{FF2B5EF4-FFF2-40B4-BE49-F238E27FC236}">
                  <a16:creationId xmlns:a16="http://schemas.microsoft.com/office/drawing/2014/main" id="{F36F39C0-B1F3-4DF4-8B4C-7DAF82009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 y="1856"/>
              <a:ext cx="2288" cy="137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57" name="Rectangle 17">
              <a:extLst>
                <a:ext uri="{FF2B5EF4-FFF2-40B4-BE49-F238E27FC236}">
                  <a16:creationId xmlns:a16="http://schemas.microsoft.com/office/drawing/2014/main" id="{D85E8115-15EB-4C0F-A9F9-5B1E04308498}"/>
                </a:ext>
              </a:extLst>
            </p:cNvPr>
            <p:cNvSpPr>
              <a:spLocks noChangeArrowheads="1"/>
            </p:cNvSpPr>
            <p:nvPr/>
          </p:nvSpPr>
          <p:spPr bwMode="auto">
            <a:xfrm>
              <a:off x="3126" y="3394"/>
              <a:ext cx="2450"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0000"/>
                </a:buClr>
                <a:buSzPct val="75000"/>
                <a:buFont typeface="Wingdings" panose="05000000000000000000" pitchFamily="2" charset="2"/>
                <a:buChar char="v"/>
              </a:pPr>
              <a:r>
                <a:rPr lang="zh-CN" altLang="en-US" sz="1800">
                  <a:solidFill>
                    <a:schemeClr val="bg2"/>
                  </a:solidFill>
                  <a:latin typeface="Verdana" panose="020B0604030504040204" pitchFamily="34" charset="0"/>
                  <a:ea typeface="黑体" panose="02010609060101010101" pitchFamily="49" charset="-122"/>
                </a:rPr>
                <a:t>优：内核精练，便于剪裁、移植，	稳定性好</a:t>
              </a:r>
            </a:p>
            <a:p>
              <a:pPr>
                <a:lnSpc>
                  <a:spcPct val="90000"/>
                </a:lnSpc>
                <a:spcBef>
                  <a:spcPct val="30000"/>
                </a:spcBef>
                <a:buClr>
                  <a:srgbClr val="FF0000"/>
                </a:buClr>
                <a:buSzPct val="75000"/>
                <a:buFont typeface="Wingdings" panose="05000000000000000000" pitchFamily="2" charset="2"/>
                <a:buChar char="v"/>
              </a:pPr>
              <a:r>
                <a:rPr lang="zh-CN" altLang="en-US" sz="1800">
                  <a:solidFill>
                    <a:schemeClr val="bg2"/>
                  </a:solidFill>
                  <a:latin typeface="Verdana" panose="020B0604030504040204" pitchFamily="34" charset="0"/>
                  <a:ea typeface="黑体" panose="02010609060101010101" pitchFamily="49" charset="-122"/>
                </a:rPr>
                <a:t>劣：用户态与内核态切换频繁， 	系统效率降低</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83052"/>
                                        </p:tgtEl>
                                        <p:attrNameLst>
                                          <p:attrName>style.visibility</p:attrName>
                                        </p:attrNameLst>
                                      </p:cBhvr>
                                      <p:to>
                                        <p:strVal val="visible"/>
                                      </p:to>
                                    </p:set>
                                    <p:anim calcmode="lin" valueType="num">
                                      <p:cBhvr additive="base">
                                        <p:cTn id="7" dur="500" fill="hold"/>
                                        <p:tgtEl>
                                          <p:spTgt spid="983052"/>
                                        </p:tgtEl>
                                        <p:attrNameLst>
                                          <p:attrName>ppt_x</p:attrName>
                                        </p:attrNameLst>
                                      </p:cBhvr>
                                      <p:tavLst>
                                        <p:tav tm="0">
                                          <p:val>
                                            <p:strVal val="0-#ppt_w/2"/>
                                          </p:val>
                                        </p:tav>
                                        <p:tav tm="100000">
                                          <p:val>
                                            <p:strVal val="#ppt_x"/>
                                          </p:val>
                                        </p:tav>
                                      </p:tavLst>
                                    </p:anim>
                                    <p:anim calcmode="lin" valueType="num">
                                      <p:cBhvr additive="base">
                                        <p:cTn id="8" dur="500" fill="hold"/>
                                        <p:tgtEl>
                                          <p:spTgt spid="9830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83055"/>
                                        </p:tgtEl>
                                        <p:attrNameLst>
                                          <p:attrName>style.visibility</p:attrName>
                                        </p:attrNameLst>
                                      </p:cBhvr>
                                      <p:to>
                                        <p:strVal val="visible"/>
                                      </p:to>
                                    </p:set>
                                    <p:anim calcmode="lin" valueType="num">
                                      <p:cBhvr additive="base">
                                        <p:cTn id="13" dur="500" fill="hold"/>
                                        <p:tgtEl>
                                          <p:spTgt spid="983055"/>
                                        </p:tgtEl>
                                        <p:attrNameLst>
                                          <p:attrName>ppt_x</p:attrName>
                                        </p:attrNameLst>
                                      </p:cBhvr>
                                      <p:tavLst>
                                        <p:tav tm="0">
                                          <p:val>
                                            <p:strVal val="1+#ppt_w/2"/>
                                          </p:val>
                                        </p:tav>
                                        <p:tav tm="100000">
                                          <p:val>
                                            <p:strVal val="#ppt_x"/>
                                          </p:val>
                                        </p:tav>
                                      </p:tavLst>
                                    </p:anim>
                                    <p:anim calcmode="lin" valueType="num">
                                      <p:cBhvr additive="base">
                                        <p:cTn id="14" dur="500" fill="hold"/>
                                        <p:tgtEl>
                                          <p:spTgt spid="9830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AutoShape 2">
            <a:extLst>
              <a:ext uri="{FF2B5EF4-FFF2-40B4-BE49-F238E27FC236}">
                <a16:creationId xmlns:a16="http://schemas.microsoft.com/office/drawing/2014/main" id="{C3EA9C6D-0852-4008-B58D-944551C8EA85}"/>
              </a:ext>
            </a:extLst>
          </p:cNvPr>
          <p:cNvSpPr>
            <a:spLocks noChangeArrowheads="1"/>
          </p:cNvSpPr>
          <p:nvPr/>
        </p:nvSpPr>
        <p:spPr bwMode="auto">
          <a:xfrm>
            <a:off x="1085850" y="5249863"/>
            <a:ext cx="5608638" cy="476250"/>
          </a:xfrm>
          <a:prstGeom prst="cube">
            <a:avLst>
              <a:gd name="adj" fmla="val 29458"/>
            </a:avLst>
          </a:prstGeom>
          <a:solidFill>
            <a:srgbClr val="C0C0C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03" name="AutoShape 3">
            <a:extLst>
              <a:ext uri="{FF2B5EF4-FFF2-40B4-BE49-F238E27FC236}">
                <a16:creationId xmlns:a16="http://schemas.microsoft.com/office/drawing/2014/main" id="{2E78D81D-1565-49C2-8067-312490E62425}"/>
              </a:ext>
            </a:extLst>
          </p:cNvPr>
          <p:cNvSpPr>
            <a:spLocks noChangeArrowheads="1"/>
          </p:cNvSpPr>
          <p:nvPr/>
        </p:nvSpPr>
        <p:spPr bwMode="auto">
          <a:xfrm flipV="1">
            <a:off x="3709988" y="5175250"/>
            <a:ext cx="468312" cy="200025"/>
          </a:xfrm>
          <a:prstGeom prst="upArrow">
            <a:avLst>
              <a:gd name="adj1" fmla="val 50509"/>
              <a:gd name="adj2" fmla="val 55556"/>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04" name="AutoShape 4">
            <a:extLst>
              <a:ext uri="{FF2B5EF4-FFF2-40B4-BE49-F238E27FC236}">
                <a16:creationId xmlns:a16="http://schemas.microsoft.com/office/drawing/2014/main" id="{394D47F8-EC5F-4DBF-9063-E8AE8F69E0A1}"/>
              </a:ext>
            </a:extLst>
          </p:cNvPr>
          <p:cNvSpPr>
            <a:spLocks noChangeArrowheads="1"/>
          </p:cNvSpPr>
          <p:nvPr/>
        </p:nvSpPr>
        <p:spPr bwMode="auto">
          <a:xfrm>
            <a:off x="996950" y="4760913"/>
            <a:ext cx="6350000" cy="463550"/>
          </a:xfrm>
          <a:prstGeom prst="parallelogram">
            <a:avLst>
              <a:gd name="adj" fmla="val 145167"/>
            </a:avLst>
          </a:prstGeom>
          <a:solidFill>
            <a:srgbClr val="CCECFF">
              <a:alpha val="50000"/>
            </a:srgbClr>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05" name="AutoShape 5">
            <a:extLst>
              <a:ext uri="{FF2B5EF4-FFF2-40B4-BE49-F238E27FC236}">
                <a16:creationId xmlns:a16="http://schemas.microsoft.com/office/drawing/2014/main" id="{2E5B7F47-E788-4FD8-BF02-AE92C6C789B0}"/>
              </a:ext>
            </a:extLst>
          </p:cNvPr>
          <p:cNvSpPr>
            <a:spLocks noChangeArrowheads="1"/>
          </p:cNvSpPr>
          <p:nvPr/>
        </p:nvSpPr>
        <p:spPr bwMode="auto">
          <a:xfrm>
            <a:off x="1144588" y="3705225"/>
            <a:ext cx="5510212" cy="1319213"/>
          </a:xfrm>
          <a:prstGeom prst="roundRect">
            <a:avLst>
              <a:gd name="adj" fmla="val 1987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72806" name="Rectangle 6">
            <a:extLst>
              <a:ext uri="{FF2B5EF4-FFF2-40B4-BE49-F238E27FC236}">
                <a16:creationId xmlns:a16="http://schemas.microsoft.com/office/drawing/2014/main" id="{B43B5C19-5018-4833-820D-2331D3708E0A}"/>
              </a:ext>
            </a:extLst>
          </p:cNvPr>
          <p:cNvSpPr>
            <a:spLocks noGrp="1" noChangeArrowheads="1"/>
          </p:cNvSpPr>
          <p:nvPr>
            <p:ph type="title"/>
          </p:nvPr>
        </p:nvSpPr>
        <p:spPr>
          <a:xfrm>
            <a:off x="2763838" y="206375"/>
            <a:ext cx="5319712" cy="750888"/>
          </a:xfrm>
        </p:spPr>
        <p:txBody>
          <a:bodyPr/>
          <a:lstStyle/>
          <a:p>
            <a:r>
              <a:rPr lang="zh-CN" altLang="en-US">
                <a:solidFill>
                  <a:srgbClr val="FF0000"/>
                </a:solidFill>
              </a:rPr>
              <a:t>灵活内核体系结构</a:t>
            </a:r>
          </a:p>
        </p:txBody>
      </p:sp>
      <p:sp>
        <p:nvSpPr>
          <p:cNvPr id="972807" name="AutoShape 7">
            <a:extLst>
              <a:ext uri="{FF2B5EF4-FFF2-40B4-BE49-F238E27FC236}">
                <a16:creationId xmlns:a16="http://schemas.microsoft.com/office/drawing/2014/main" id="{991DC4B4-07B2-48E9-A0FD-BA2CFF2B9574}"/>
              </a:ext>
            </a:extLst>
          </p:cNvPr>
          <p:cNvSpPr>
            <a:spLocks noChangeArrowheads="1"/>
          </p:cNvSpPr>
          <p:nvPr/>
        </p:nvSpPr>
        <p:spPr bwMode="auto">
          <a:xfrm flipV="1">
            <a:off x="1638300" y="3384550"/>
            <a:ext cx="468313" cy="306388"/>
          </a:xfrm>
          <a:prstGeom prst="upArrow">
            <a:avLst>
              <a:gd name="adj1" fmla="val 49833"/>
              <a:gd name="adj2" fmla="val 4444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08" name="Rectangle 8">
            <a:extLst>
              <a:ext uri="{FF2B5EF4-FFF2-40B4-BE49-F238E27FC236}">
                <a16:creationId xmlns:a16="http://schemas.microsoft.com/office/drawing/2014/main" id="{66ACBFF3-1DE8-4CA9-B076-39439AACA6E9}"/>
              </a:ext>
            </a:extLst>
          </p:cNvPr>
          <p:cNvSpPr>
            <a:spLocks noChangeArrowheads="1"/>
          </p:cNvSpPr>
          <p:nvPr/>
        </p:nvSpPr>
        <p:spPr bwMode="auto">
          <a:xfrm>
            <a:off x="2976563" y="5357813"/>
            <a:ext cx="189230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pPr>
              <a:spcBef>
                <a:spcPct val="0"/>
              </a:spcBef>
            </a:pPr>
            <a:r>
              <a:rPr lang="zh-CN" altLang="en-US" b="1">
                <a:latin typeface="黑体" panose="02010609060101010101" pitchFamily="49" charset="-122"/>
                <a:ea typeface="黑体" panose="02010609060101010101" pitchFamily="49" charset="-122"/>
              </a:rPr>
              <a:t>硬件</a:t>
            </a:r>
          </a:p>
        </p:txBody>
      </p:sp>
      <p:sp>
        <p:nvSpPr>
          <p:cNvPr id="972809" name="AutoShape 9">
            <a:extLst>
              <a:ext uri="{FF2B5EF4-FFF2-40B4-BE49-F238E27FC236}">
                <a16:creationId xmlns:a16="http://schemas.microsoft.com/office/drawing/2014/main" id="{70FDE77F-64FA-43D4-A200-DD444EB1A783}"/>
              </a:ext>
            </a:extLst>
          </p:cNvPr>
          <p:cNvSpPr>
            <a:spLocks noChangeArrowheads="1"/>
          </p:cNvSpPr>
          <p:nvPr/>
        </p:nvSpPr>
        <p:spPr bwMode="auto">
          <a:xfrm flipV="1">
            <a:off x="2921000" y="3384550"/>
            <a:ext cx="468313" cy="306388"/>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0" name="AutoShape 10">
            <a:extLst>
              <a:ext uri="{FF2B5EF4-FFF2-40B4-BE49-F238E27FC236}">
                <a16:creationId xmlns:a16="http://schemas.microsoft.com/office/drawing/2014/main" id="{DE7BEDC4-1F34-46AA-9990-A192FCA40E80}"/>
              </a:ext>
            </a:extLst>
          </p:cNvPr>
          <p:cNvSpPr>
            <a:spLocks noChangeArrowheads="1"/>
          </p:cNvSpPr>
          <p:nvPr/>
        </p:nvSpPr>
        <p:spPr bwMode="auto">
          <a:xfrm flipV="1">
            <a:off x="3709988" y="3386138"/>
            <a:ext cx="468312" cy="306387"/>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1" name="AutoShape 11">
            <a:extLst>
              <a:ext uri="{FF2B5EF4-FFF2-40B4-BE49-F238E27FC236}">
                <a16:creationId xmlns:a16="http://schemas.microsoft.com/office/drawing/2014/main" id="{E552791A-AE0C-471C-8444-42843E83F507}"/>
              </a:ext>
            </a:extLst>
          </p:cNvPr>
          <p:cNvSpPr>
            <a:spLocks noChangeArrowheads="1"/>
          </p:cNvSpPr>
          <p:nvPr/>
        </p:nvSpPr>
        <p:spPr bwMode="auto">
          <a:xfrm flipV="1">
            <a:off x="4500563" y="3386138"/>
            <a:ext cx="468312" cy="306387"/>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2" name="AutoShape 12">
            <a:extLst>
              <a:ext uri="{FF2B5EF4-FFF2-40B4-BE49-F238E27FC236}">
                <a16:creationId xmlns:a16="http://schemas.microsoft.com/office/drawing/2014/main" id="{2091394A-F2D8-4FE1-A8FF-353E39FAD5FD}"/>
              </a:ext>
            </a:extLst>
          </p:cNvPr>
          <p:cNvSpPr>
            <a:spLocks noChangeArrowheads="1"/>
          </p:cNvSpPr>
          <p:nvPr/>
        </p:nvSpPr>
        <p:spPr bwMode="auto">
          <a:xfrm flipV="1">
            <a:off x="5316538" y="3400425"/>
            <a:ext cx="468312" cy="295275"/>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3" name="AutoShape 13">
            <a:extLst>
              <a:ext uri="{FF2B5EF4-FFF2-40B4-BE49-F238E27FC236}">
                <a16:creationId xmlns:a16="http://schemas.microsoft.com/office/drawing/2014/main" id="{84787275-79A5-404D-A664-58AFC8DE902E}"/>
              </a:ext>
            </a:extLst>
          </p:cNvPr>
          <p:cNvSpPr>
            <a:spLocks noChangeArrowheads="1"/>
          </p:cNvSpPr>
          <p:nvPr/>
        </p:nvSpPr>
        <p:spPr bwMode="auto">
          <a:xfrm>
            <a:off x="1047750" y="3071813"/>
            <a:ext cx="6489700" cy="463550"/>
          </a:xfrm>
          <a:prstGeom prst="parallelogram">
            <a:avLst>
              <a:gd name="adj" fmla="val 148361"/>
            </a:avLst>
          </a:prstGeom>
          <a:solidFill>
            <a:srgbClr val="CCECFF">
              <a:alpha val="50000"/>
            </a:srgbClr>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14" name="AutoShape 14">
            <a:extLst>
              <a:ext uri="{FF2B5EF4-FFF2-40B4-BE49-F238E27FC236}">
                <a16:creationId xmlns:a16="http://schemas.microsoft.com/office/drawing/2014/main" id="{16DADD3B-D06A-454A-80A9-45C23AFE56E8}"/>
              </a:ext>
            </a:extLst>
          </p:cNvPr>
          <p:cNvSpPr>
            <a:spLocks noChangeArrowheads="1"/>
          </p:cNvSpPr>
          <p:nvPr/>
        </p:nvSpPr>
        <p:spPr bwMode="auto">
          <a:xfrm>
            <a:off x="2744788" y="2244725"/>
            <a:ext cx="3916362" cy="966788"/>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72815" name="AutoShape 15">
            <a:extLst>
              <a:ext uri="{FF2B5EF4-FFF2-40B4-BE49-F238E27FC236}">
                <a16:creationId xmlns:a16="http://schemas.microsoft.com/office/drawing/2014/main" id="{73E74250-12BD-4E98-AEEF-AABBF827AC90}"/>
              </a:ext>
            </a:extLst>
          </p:cNvPr>
          <p:cNvSpPr>
            <a:spLocks noChangeArrowheads="1"/>
          </p:cNvSpPr>
          <p:nvPr/>
        </p:nvSpPr>
        <p:spPr bwMode="auto">
          <a:xfrm>
            <a:off x="2928938" y="3028950"/>
            <a:ext cx="468312" cy="328613"/>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6" name="AutoShape 16">
            <a:extLst>
              <a:ext uri="{FF2B5EF4-FFF2-40B4-BE49-F238E27FC236}">
                <a16:creationId xmlns:a16="http://schemas.microsoft.com/office/drawing/2014/main" id="{A781389F-C5C3-4032-9824-0DAE6A132DDF}"/>
              </a:ext>
            </a:extLst>
          </p:cNvPr>
          <p:cNvSpPr>
            <a:spLocks noChangeArrowheads="1"/>
          </p:cNvSpPr>
          <p:nvPr/>
        </p:nvSpPr>
        <p:spPr bwMode="auto">
          <a:xfrm>
            <a:off x="3716338" y="3032125"/>
            <a:ext cx="468312" cy="328613"/>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7" name="AutoShape 17">
            <a:extLst>
              <a:ext uri="{FF2B5EF4-FFF2-40B4-BE49-F238E27FC236}">
                <a16:creationId xmlns:a16="http://schemas.microsoft.com/office/drawing/2014/main" id="{2A68340D-EECA-4D28-9572-DAE00E6F2861}"/>
              </a:ext>
            </a:extLst>
          </p:cNvPr>
          <p:cNvSpPr>
            <a:spLocks noChangeArrowheads="1"/>
          </p:cNvSpPr>
          <p:nvPr/>
        </p:nvSpPr>
        <p:spPr bwMode="auto">
          <a:xfrm>
            <a:off x="4505325" y="3041650"/>
            <a:ext cx="468313" cy="319088"/>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8" name="AutoShape 18">
            <a:extLst>
              <a:ext uri="{FF2B5EF4-FFF2-40B4-BE49-F238E27FC236}">
                <a16:creationId xmlns:a16="http://schemas.microsoft.com/office/drawing/2014/main" id="{74BE97FD-28E7-4B53-AA02-643870DCF030}"/>
              </a:ext>
            </a:extLst>
          </p:cNvPr>
          <p:cNvSpPr>
            <a:spLocks noChangeArrowheads="1"/>
          </p:cNvSpPr>
          <p:nvPr/>
        </p:nvSpPr>
        <p:spPr bwMode="auto">
          <a:xfrm>
            <a:off x="5311775" y="3044825"/>
            <a:ext cx="468313" cy="317500"/>
          </a:xfrm>
          <a:prstGeom prst="upArrow">
            <a:avLst>
              <a:gd name="adj1" fmla="val 49833"/>
              <a:gd name="adj2" fmla="val 44444"/>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72819" name="AutoShape 19">
            <a:extLst>
              <a:ext uri="{FF2B5EF4-FFF2-40B4-BE49-F238E27FC236}">
                <a16:creationId xmlns:a16="http://schemas.microsoft.com/office/drawing/2014/main" id="{B1A04A54-3E11-490E-BF9E-B1B0B82E7A11}"/>
              </a:ext>
            </a:extLst>
          </p:cNvPr>
          <p:cNvSpPr>
            <a:spLocks noChangeArrowheads="1"/>
          </p:cNvSpPr>
          <p:nvPr/>
        </p:nvSpPr>
        <p:spPr bwMode="auto">
          <a:xfrm>
            <a:off x="2836863" y="2301875"/>
            <a:ext cx="846137" cy="73501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972820" name="AutoShape 20">
            <a:extLst>
              <a:ext uri="{FF2B5EF4-FFF2-40B4-BE49-F238E27FC236}">
                <a16:creationId xmlns:a16="http://schemas.microsoft.com/office/drawing/2014/main" id="{A551A802-7AC8-46BF-AFE6-831AF167F309}"/>
              </a:ext>
            </a:extLst>
          </p:cNvPr>
          <p:cNvSpPr>
            <a:spLocks noChangeArrowheads="1"/>
          </p:cNvSpPr>
          <p:nvPr/>
        </p:nvSpPr>
        <p:spPr bwMode="auto">
          <a:xfrm>
            <a:off x="3616325" y="2306638"/>
            <a:ext cx="858838" cy="735012"/>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21" name="Text Box 21">
            <a:extLst>
              <a:ext uri="{FF2B5EF4-FFF2-40B4-BE49-F238E27FC236}">
                <a16:creationId xmlns:a16="http://schemas.microsoft.com/office/drawing/2014/main" id="{8CEF9D7F-1E31-4967-B284-FFD6C248508E}"/>
              </a:ext>
            </a:extLst>
          </p:cNvPr>
          <p:cNvSpPr txBox="1">
            <a:spLocks noChangeArrowheads="1"/>
          </p:cNvSpPr>
          <p:nvPr/>
        </p:nvSpPr>
        <p:spPr bwMode="auto">
          <a:xfrm>
            <a:off x="5943600" y="2343150"/>
            <a:ext cx="822325" cy="71437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系统服务</a:t>
            </a:r>
          </a:p>
        </p:txBody>
      </p:sp>
      <p:sp>
        <p:nvSpPr>
          <p:cNvPr id="972822" name="Text Box 22">
            <a:extLst>
              <a:ext uri="{FF2B5EF4-FFF2-40B4-BE49-F238E27FC236}">
                <a16:creationId xmlns:a16="http://schemas.microsoft.com/office/drawing/2014/main" id="{B7F9B0F9-3093-451F-BBF8-92A086247CC5}"/>
              </a:ext>
            </a:extLst>
          </p:cNvPr>
          <p:cNvSpPr txBox="1">
            <a:spLocks noChangeArrowheads="1"/>
          </p:cNvSpPr>
          <p:nvPr/>
        </p:nvSpPr>
        <p:spPr bwMode="auto">
          <a:xfrm>
            <a:off x="6959600" y="3624263"/>
            <a:ext cx="1112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rPr>
              <a:t>内核状态</a:t>
            </a:r>
          </a:p>
        </p:txBody>
      </p:sp>
      <p:sp>
        <p:nvSpPr>
          <p:cNvPr id="972823" name="Text Box 23">
            <a:extLst>
              <a:ext uri="{FF2B5EF4-FFF2-40B4-BE49-F238E27FC236}">
                <a16:creationId xmlns:a16="http://schemas.microsoft.com/office/drawing/2014/main" id="{15A68496-16A5-4A9A-88CC-B86200DEEE6F}"/>
              </a:ext>
            </a:extLst>
          </p:cNvPr>
          <p:cNvSpPr txBox="1">
            <a:spLocks noChangeArrowheads="1"/>
          </p:cNvSpPr>
          <p:nvPr/>
        </p:nvSpPr>
        <p:spPr bwMode="auto">
          <a:xfrm>
            <a:off x="7042150" y="2443163"/>
            <a:ext cx="12192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effectLst>
                  <a:outerShdw blurRad="38100" dist="38100" dir="2700000" algn="tl">
                    <a:srgbClr val="C0C0C0"/>
                  </a:outerShdw>
                </a:effectLst>
                <a:latin typeface="黑体" panose="02010609060101010101" pitchFamily="49" charset="-122"/>
                <a:ea typeface="黑体" panose="02010609060101010101" pitchFamily="49" charset="-122"/>
              </a:rPr>
              <a:t>用户状态</a:t>
            </a:r>
          </a:p>
        </p:txBody>
      </p:sp>
      <p:sp>
        <p:nvSpPr>
          <p:cNvPr id="972824" name="AutoShape 24">
            <a:extLst>
              <a:ext uri="{FF2B5EF4-FFF2-40B4-BE49-F238E27FC236}">
                <a16:creationId xmlns:a16="http://schemas.microsoft.com/office/drawing/2014/main" id="{842C0735-6469-4304-B687-0BA4A8B6EB94}"/>
              </a:ext>
            </a:extLst>
          </p:cNvPr>
          <p:cNvSpPr>
            <a:spLocks noChangeArrowheads="1"/>
          </p:cNvSpPr>
          <p:nvPr/>
        </p:nvSpPr>
        <p:spPr bwMode="auto">
          <a:xfrm>
            <a:off x="4405313" y="2303463"/>
            <a:ext cx="858837" cy="736600"/>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25" name="AutoShape 25">
            <a:extLst>
              <a:ext uri="{FF2B5EF4-FFF2-40B4-BE49-F238E27FC236}">
                <a16:creationId xmlns:a16="http://schemas.microsoft.com/office/drawing/2014/main" id="{E34CDEB2-8263-46D7-9E1B-488252ED9191}"/>
              </a:ext>
            </a:extLst>
          </p:cNvPr>
          <p:cNvSpPr>
            <a:spLocks noChangeArrowheads="1"/>
          </p:cNvSpPr>
          <p:nvPr/>
        </p:nvSpPr>
        <p:spPr bwMode="auto">
          <a:xfrm>
            <a:off x="5195888" y="2300288"/>
            <a:ext cx="858837" cy="735012"/>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26" name="AutoShape 26">
            <a:extLst>
              <a:ext uri="{FF2B5EF4-FFF2-40B4-BE49-F238E27FC236}">
                <a16:creationId xmlns:a16="http://schemas.microsoft.com/office/drawing/2014/main" id="{470F36AE-20D3-4333-B607-C5CE4D29E8A9}"/>
              </a:ext>
            </a:extLst>
          </p:cNvPr>
          <p:cNvSpPr>
            <a:spLocks noChangeArrowheads="1"/>
          </p:cNvSpPr>
          <p:nvPr/>
        </p:nvSpPr>
        <p:spPr bwMode="auto">
          <a:xfrm>
            <a:off x="3705225" y="4906963"/>
            <a:ext cx="468313" cy="231775"/>
          </a:xfrm>
          <a:prstGeom prst="upArrow">
            <a:avLst>
              <a:gd name="adj1" fmla="val 49833"/>
              <a:gd name="adj2" fmla="val 4444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972827" name="Group 27">
            <a:extLst>
              <a:ext uri="{FF2B5EF4-FFF2-40B4-BE49-F238E27FC236}">
                <a16:creationId xmlns:a16="http://schemas.microsoft.com/office/drawing/2014/main" id="{3C13FD6B-A13D-4A6F-AAD0-AC628A073D05}"/>
              </a:ext>
            </a:extLst>
          </p:cNvPr>
          <p:cNvGrpSpPr>
            <a:grpSpLocks/>
          </p:cNvGrpSpPr>
          <p:nvPr/>
        </p:nvGrpSpPr>
        <p:grpSpPr bwMode="auto">
          <a:xfrm>
            <a:off x="1284288" y="3978275"/>
            <a:ext cx="1344612" cy="757238"/>
            <a:chOff x="1633" y="1770"/>
            <a:chExt cx="575" cy="477"/>
          </a:xfrm>
        </p:grpSpPr>
        <p:sp>
          <p:nvSpPr>
            <p:cNvPr id="972828" name="AutoShape 28">
              <a:extLst>
                <a:ext uri="{FF2B5EF4-FFF2-40B4-BE49-F238E27FC236}">
                  <a16:creationId xmlns:a16="http://schemas.microsoft.com/office/drawing/2014/main" id="{E2592600-F8BE-4F88-999B-3289969F0226}"/>
                </a:ext>
              </a:extLst>
            </p:cNvPr>
            <p:cNvSpPr>
              <a:spLocks noChangeArrowheads="1"/>
            </p:cNvSpPr>
            <p:nvPr/>
          </p:nvSpPr>
          <p:spPr bwMode="auto">
            <a:xfrm>
              <a:off x="1675" y="1770"/>
              <a:ext cx="533"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29" name="Text Box 29">
              <a:extLst>
                <a:ext uri="{FF2B5EF4-FFF2-40B4-BE49-F238E27FC236}">
                  <a16:creationId xmlns:a16="http://schemas.microsoft.com/office/drawing/2014/main" id="{51FAF1A5-A076-408D-9DF7-2B535968C3AA}"/>
                </a:ext>
              </a:extLst>
            </p:cNvPr>
            <p:cNvSpPr txBox="1">
              <a:spLocks noChangeArrowheads="1"/>
            </p:cNvSpPr>
            <p:nvPr/>
          </p:nvSpPr>
          <p:spPr bwMode="auto">
            <a:xfrm>
              <a:off x="1633" y="185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b="1">
                  <a:solidFill>
                    <a:srgbClr val="000000"/>
                  </a:solidFill>
                  <a:latin typeface="宋体" panose="02010600030101010101" pitchFamily="2" charset="-122"/>
                  <a:ea typeface="黑体" panose="02010609060101010101" pitchFamily="49" charset="-122"/>
                </a:rPr>
                <a:t>内核进程</a:t>
              </a:r>
              <a:endParaRPr lang="zh-CN" altLang="en-US" sz="1800" b="1">
                <a:solidFill>
                  <a:srgbClr val="000000"/>
                </a:solidFill>
                <a:ea typeface="黑体" panose="02010609060101010101" pitchFamily="49" charset="-122"/>
              </a:endParaRPr>
            </a:p>
          </p:txBody>
        </p:sp>
      </p:grpSp>
      <p:sp>
        <p:nvSpPr>
          <p:cNvPr id="972830" name="AutoShape 30">
            <a:extLst>
              <a:ext uri="{FF2B5EF4-FFF2-40B4-BE49-F238E27FC236}">
                <a16:creationId xmlns:a16="http://schemas.microsoft.com/office/drawing/2014/main" id="{004F3356-DC87-4AEB-89BE-0C035FF6B55F}"/>
              </a:ext>
            </a:extLst>
          </p:cNvPr>
          <p:cNvSpPr>
            <a:spLocks noChangeArrowheads="1"/>
          </p:cNvSpPr>
          <p:nvPr/>
        </p:nvSpPr>
        <p:spPr bwMode="auto">
          <a:xfrm>
            <a:off x="1633538" y="3041650"/>
            <a:ext cx="468312" cy="328613"/>
          </a:xfrm>
          <a:prstGeom prst="upArrow">
            <a:avLst>
              <a:gd name="adj1" fmla="val 49833"/>
              <a:gd name="adj2" fmla="val 4444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972831" name="Group 31">
            <a:extLst>
              <a:ext uri="{FF2B5EF4-FFF2-40B4-BE49-F238E27FC236}">
                <a16:creationId xmlns:a16="http://schemas.microsoft.com/office/drawing/2014/main" id="{41E6AD2A-D734-4212-B4D7-CC8655772108}"/>
              </a:ext>
            </a:extLst>
          </p:cNvPr>
          <p:cNvGrpSpPr>
            <a:grpSpLocks/>
          </p:cNvGrpSpPr>
          <p:nvPr/>
        </p:nvGrpSpPr>
        <p:grpSpPr bwMode="auto">
          <a:xfrm>
            <a:off x="1296988" y="2111375"/>
            <a:ext cx="1230312" cy="1011238"/>
            <a:chOff x="1633" y="1770"/>
            <a:chExt cx="575" cy="477"/>
          </a:xfrm>
        </p:grpSpPr>
        <p:sp>
          <p:nvSpPr>
            <p:cNvPr id="972832" name="AutoShape 32">
              <a:extLst>
                <a:ext uri="{FF2B5EF4-FFF2-40B4-BE49-F238E27FC236}">
                  <a16:creationId xmlns:a16="http://schemas.microsoft.com/office/drawing/2014/main" id="{390D8B5D-4237-4C3E-8F1D-EC0EC22AB467}"/>
                </a:ext>
              </a:extLst>
            </p:cNvPr>
            <p:cNvSpPr>
              <a:spLocks noChangeArrowheads="1"/>
            </p:cNvSpPr>
            <p:nvPr/>
          </p:nvSpPr>
          <p:spPr bwMode="auto">
            <a:xfrm>
              <a:off x="1675" y="1770"/>
              <a:ext cx="533" cy="463"/>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3" name="Text Box 33">
              <a:extLst>
                <a:ext uri="{FF2B5EF4-FFF2-40B4-BE49-F238E27FC236}">
                  <a16:creationId xmlns:a16="http://schemas.microsoft.com/office/drawing/2014/main" id="{48DEE23F-3B06-4D00-B54D-F950C8032BB5}"/>
                </a:ext>
              </a:extLst>
            </p:cNvPr>
            <p:cNvSpPr txBox="1">
              <a:spLocks noChangeArrowheads="1"/>
            </p:cNvSpPr>
            <p:nvPr/>
          </p:nvSpPr>
          <p:spPr bwMode="auto">
            <a:xfrm>
              <a:off x="1633" y="185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z="1800" b="1">
                <a:solidFill>
                  <a:srgbClr val="000000"/>
                </a:solidFill>
                <a:latin typeface="宋体" panose="02010600030101010101" pitchFamily="2" charset="-122"/>
                <a:ea typeface="黑体" panose="02010609060101010101" pitchFamily="49" charset="-122"/>
              </a:endParaRPr>
            </a:p>
            <a:p>
              <a:pPr>
                <a:spcBef>
                  <a:spcPct val="0"/>
                </a:spcBef>
              </a:pPr>
              <a:r>
                <a:rPr lang="zh-CN" altLang="en-US" sz="1800" b="1">
                  <a:solidFill>
                    <a:srgbClr val="000000"/>
                  </a:solidFill>
                  <a:latin typeface="宋体" panose="02010600030101010101" pitchFamily="2" charset="-122"/>
                  <a:ea typeface="黑体" panose="02010609060101010101" pitchFamily="49" charset="-122"/>
                </a:rPr>
                <a:t>用户应用</a:t>
              </a:r>
              <a:endParaRPr lang="zh-CN" altLang="en-US" sz="1800" b="1">
                <a:solidFill>
                  <a:srgbClr val="000000"/>
                </a:solidFill>
                <a:ea typeface="黑体" panose="02010609060101010101" pitchFamily="49" charset="-122"/>
              </a:endParaRPr>
            </a:p>
          </p:txBody>
        </p:sp>
      </p:grpSp>
      <p:pic>
        <p:nvPicPr>
          <p:cNvPr id="972834" name="Picture 34" descr="和欣注册商标-红色">
            <a:extLst>
              <a:ext uri="{FF2B5EF4-FFF2-40B4-BE49-F238E27FC236}">
                <a16:creationId xmlns:a16="http://schemas.microsoft.com/office/drawing/2014/main" id="{223AC599-33A9-46C8-922E-D4417650FEE5}"/>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4275" y="279400"/>
            <a:ext cx="1611313" cy="615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72835" name="AutoShape 35">
            <a:extLst>
              <a:ext uri="{FF2B5EF4-FFF2-40B4-BE49-F238E27FC236}">
                <a16:creationId xmlns:a16="http://schemas.microsoft.com/office/drawing/2014/main" id="{9E0BD81D-8A17-4F72-9029-002DFB8C5E74}"/>
              </a:ext>
            </a:extLst>
          </p:cNvPr>
          <p:cNvSpPr>
            <a:spLocks noChangeArrowheads="1"/>
          </p:cNvSpPr>
          <p:nvPr/>
        </p:nvSpPr>
        <p:spPr bwMode="auto">
          <a:xfrm>
            <a:off x="2938463" y="3940175"/>
            <a:ext cx="846137" cy="73501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6" name="AutoShape 36">
            <a:extLst>
              <a:ext uri="{FF2B5EF4-FFF2-40B4-BE49-F238E27FC236}">
                <a16:creationId xmlns:a16="http://schemas.microsoft.com/office/drawing/2014/main" id="{701E9019-2549-4C92-B6CF-A2BC00DB636D}"/>
              </a:ext>
            </a:extLst>
          </p:cNvPr>
          <p:cNvSpPr>
            <a:spLocks noChangeArrowheads="1"/>
          </p:cNvSpPr>
          <p:nvPr/>
        </p:nvSpPr>
        <p:spPr bwMode="auto">
          <a:xfrm>
            <a:off x="3717925" y="3944938"/>
            <a:ext cx="858838" cy="735012"/>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7" name="AutoShape 37">
            <a:extLst>
              <a:ext uri="{FF2B5EF4-FFF2-40B4-BE49-F238E27FC236}">
                <a16:creationId xmlns:a16="http://schemas.microsoft.com/office/drawing/2014/main" id="{7CA972D9-9161-446C-A455-94A95DBF0471}"/>
              </a:ext>
            </a:extLst>
          </p:cNvPr>
          <p:cNvSpPr>
            <a:spLocks noChangeArrowheads="1"/>
          </p:cNvSpPr>
          <p:nvPr/>
        </p:nvSpPr>
        <p:spPr bwMode="auto">
          <a:xfrm>
            <a:off x="4506913" y="3941763"/>
            <a:ext cx="858837" cy="736600"/>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8" name="AutoShape 38">
            <a:extLst>
              <a:ext uri="{FF2B5EF4-FFF2-40B4-BE49-F238E27FC236}">
                <a16:creationId xmlns:a16="http://schemas.microsoft.com/office/drawing/2014/main" id="{1E670257-9C4C-4867-B741-5734D30EA248}"/>
              </a:ext>
            </a:extLst>
          </p:cNvPr>
          <p:cNvSpPr>
            <a:spLocks noChangeArrowheads="1"/>
          </p:cNvSpPr>
          <p:nvPr/>
        </p:nvSpPr>
        <p:spPr bwMode="auto">
          <a:xfrm>
            <a:off x="5297488" y="3938588"/>
            <a:ext cx="858837" cy="735012"/>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9" name="Text Box 39">
            <a:extLst>
              <a:ext uri="{FF2B5EF4-FFF2-40B4-BE49-F238E27FC236}">
                <a16:creationId xmlns:a16="http://schemas.microsoft.com/office/drawing/2014/main" id="{534601B1-BA1E-4E2C-9C3C-B391780E68B5}"/>
              </a:ext>
            </a:extLst>
          </p:cNvPr>
          <p:cNvSpPr txBox="1">
            <a:spLocks noChangeArrowheads="1"/>
          </p:cNvSpPr>
          <p:nvPr/>
        </p:nvSpPr>
        <p:spPr bwMode="auto">
          <a:xfrm>
            <a:off x="2884488" y="40751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图形</a:t>
            </a:r>
          </a:p>
          <a:p>
            <a:pPr>
              <a:spcBef>
                <a:spcPct val="0"/>
              </a:spcBef>
            </a:pPr>
            <a:r>
              <a:rPr lang="zh-CN" altLang="en-US" sz="1800">
                <a:solidFill>
                  <a:srgbClr val="000000"/>
                </a:solidFill>
                <a:latin typeface="宋体" panose="02010600030101010101" pitchFamily="2" charset="-122"/>
                <a:ea typeface="黑体" panose="02010609060101010101" pitchFamily="49" charset="-122"/>
              </a:rPr>
              <a:t>系统</a:t>
            </a:r>
            <a:endParaRPr lang="zh-CN" altLang="en-US" sz="1800">
              <a:solidFill>
                <a:srgbClr val="000000"/>
              </a:solidFill>
              <a:ea typeface="黑体" panose="02010609060101010101" pitchFamily="49" charset="-122"/>
            </a:endParaRPr>
          </a:p>
        </p:txBody>
      </p:sp>
      <p:sp>
        <p:nvSpPr>
          <p:cNvPr id="972840" name="Text Box 40">
            <a:extLst>
              <a:ext uri="{FF2B5EF4-FFF2-40B4-BE49-F238E27FC236}">
                <a16:creationId xmlns:a16="http://schemas.microsoft.com/office/drawing/2014/main" id="{D999DA8C-F9BB-4F86-8D84-EE1999EC04B9}"/>
              </a:ext>
            </a:extLst>
          </p:cNvPr>
          <p:cNvSpPr txBox="1">
            <a:spLocks noChangeArrowheads="1"/>
          </p:cNvSpPr>
          <p:nvPr/>
        </p:nvSpPr>
        <p:spPr bwMode="auto">
          <a:xfrm>
            <a:off x="2770188" y="24368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图形</a:t>
            </a:r>
          </a:p>
          <a:p>
            <a:pPr>
              <a:spcBef>
                <a:spcPct val="0"/>
              </a:spcBef>
            </a:pPr>
            <a:r>
              <a:rPr lang="zh-CN" altLang="en-US" sz="1800">
                <a:solidFill>
                  <a:srgbClr val="000000"/>
                </a:solidFill>
                <a:latin typeface="宋体" panose="02010600030101010101" pitchFamily="2" charset="-122"/>
                <a:ea typeface="黑体" panose="02010609060101010101" pitchFamily="49" charset="-122"/>
              </a:rPr>
              <a:t>系统</a:t>
            </a:r>
            <a:endParaRPr lang="zh-CN" altLang="en-US" sz="1800">
              <a:solidFill>
                <a:srgbClr val="000000"/>
              </a:solidFill>
              <a:ea typeface="黑体" panose="02010609060101010101" pitchFamily="49" charset="-122"/>
            </a:endParaRPr>
          </a:p>
        </p:txBody>
      </p:sp>
      <p:sp>
        <p:nvSpPr>
          <p:cNvPr id="972841" name="Text Box 41">
            <a:extLst>
              <a:ext uri="{FF2B5EF4-FFF2-40B4-BE49-F238E27FC236}">
                <a16:creationId xmlns:a16="http://schemas.microsoft.com/office/drawing/2014/main" id="{565E378D-8191-4E4F-A5B3-2CF89407C293}"/>
              </a:ext>
            </a:extLst>
          </p:cNvPr>
          <p:cNvSpPr txBox="1">
            <a:spLocks noChangeArrowheads="1"/>
          </p:cNvSpPr>
          <p:nvPr/>
        </p:nvSpPr>
        <p:spPr bwMode="auto">
          <a:xfrm>
            <a:off x="3646488" y="40878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文件</a:t>
            </a:r>
          </a:p>
          <a:p>
            <a:pPr>
              <a:spcBef>
                <a:spcPct val="0"/>
              </a:spcBef>
            </a:pPr>
            <a:r>
              <a:rPr lang="zh-CN" altLang="en-US" sz="1800">
                <a:solidFill>
                  <a:srgbClr val="000000"/>
                </a:solidFill>
                <a:latin typeface="宋体" panose="02010600030101010101" pitchFamily="2" charset="-122"/>
                <a:ea typeface="黑体" panose="02010609060101010101" pitchFamily="49" charset="-122"/>
              </a:rPr>
              <a:t>系统</a:t>
            </a:r>
            <a:endParaRPr lang="zh-CN" altLang="en-US" sz="1800">
              <a:solidFill>
                <a:srgbClr val="000000"/>
              </a:solidFill>
              <a:ea typeface="黑体" panose="02010609060101010101" pitchFamily="49" charset="-122"/>
            </a:endParaRPr>
          </a:p>
        </p:txBody>
      </p:sp>
      <p:sp>
        <p:nvSpPr>
          <p:cNvPr id="972842" name="Text Box 42">
            <a:extLst>
              <a:ext uri="{FF2B5EF4-FFF2-40B4-BE49-F238E27FC236}">
                <a16:creationId xmlns:a16="http://schemas.microsoft.com/office/drawing/2014/main" id="{D9C56C7C-EFA9-4F2A-B6ED-F703B6DC12D4}"/>
              </a:ext>
            </a:extLst>
          </p:cNvPr>
          <p:cNvSpPr txBox="1">
            <a:spLocks noChangeArrowheads="1"/>
          </p:cNvSpPr>
          <p:nvPr/>
        </p:nvSpPr>
        <p:spPr bwMode="auto">
          <a:xfrm>
            <a:off x="3544888" y="24368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文件</a:t>
            </a:r>
          </a:p>
          <a:p>
            <a:pPr>
              <a:spcBef>
                <a:spcPct val="0"/>
              </a:spcBef>
            </a:pPr>
            <a:r>
              <a:rPr lang="zh-CN" altLang="en-US" sz="1800">
                <a:solidFill>
                  <a:srgbClr val="000000"/>
                </a:solidFill>
                <a:latin typeface="宋体" panose="02010600030101010101" pitchFamily="2" charset="-122"/>
                <a:ea typeface="黑体" panose="02010609060101010101" pitchFamily="49" charset="-122"/>
              </a:rPr>
              <a:t>系统</a:t>
            </a:r>
            <a:endParaRPr lang="zh-CN" altLang="en-US" sz="1800">
              <a:solidFill>
                <a:srgbClr val="000000"/>
              </a:solidFill>
              <a:ea typeface="黑体" panose="02010609060101010101" pitchFamily="49" charset="-122"/>
            </a:endParaRPr>
          </a:p>
        </p:txBody>
      </p:sp>
      <p:sp>
        <p:nvSpPr>
          <p:cNvPr id="972843" name="Text Box 43">
            <a:extLst>
              <a:ext uri="{FF2B5EF4-FFF2-40B4-BE49-F238E27FC236}">
                <a16:creationId xmlns:a16="http://schemas.microsoft.com/office/drawing/2014/main" id="{AF1FE500-A0DB-47D1-9C07-4E469853EF01}"/>
              </a:ext>
            </a:extLst>
          </p:cNvPr>
          <p:cNvSpPr txBox="1">
            <a:spLocks noChangeArrowheads="1"/>
          </p:cNvSpPr>
          <p:nvPr/>
        </p:nvSpPr>
        <p:spPr bwMode="auto">
          <a:xfrm>
            <a:off x="4446588" y="40751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设备</a:t>
            </a:r>
          </a:p>
          <a:p>
            <a:pPr>
              <a:spcBef>
                <a:spcPct val="0"/>
              </a:spcBef>
            </a:pPr>
            <a:r>
              <a:rPr lang="zh-CN" altLang="en-US" sz="1800">
                <a:solidFill>
                  <a:srgbClr val="000000"/>
                </a:solidFill>
                <a:latin typeface="宋体" panose="02010600030101010101" pitchFamily="2" charset="-122"/>
                <a:ea typeface="黑体" panose="02010609060101010101" pitchFamily="49" charset="-122"/>
              </a:rPr>
              <a:t>驱动</a:t>
            </a:r>
            <a:endParaRPr lang="zh-CN" altLang="en-US" sz="1800">
              <a:solidFill>
                <a:srgbClr val="000000"/>
              </a:solidFill>
              <a:ea typeface="黑体" panose="02010609060101010101" pitchFamily="49" charset="-122"/>
            </a:endParaRPr>
          </a:p>
        </p:txBody>
      </p:sp>
      <p:sp>
        <p:nvSpPr>
          <p:cNvPr id="972844" name="Text Box 44">
            <a:extLst>
              <a:ext uri="{FF2B5EF4-FFF2-40B4-BE49-F238E27FC236}">
                <a16:creationId xmlns:a16="http://schemas.microsoft.com/office/drawing/2014/main" id="{5FE13166-A8ED-41ED-9A72-13ACC476D431}"/>
              </a:ext>
            </a:extLst>
          </p:cNvPr>
          <p:cNvSpPr txBox="1">
            <a:spLocks noChangeArrowheads="1"/>
          </p:cNvSpPr>
          <p:nvPr/>
        </p:nvSpPr>
        <p:spPr bwMode="auto">
          <a:xfrm>
            <a:off x="4319588" y="24368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设备</a:t>
            </a:r>
          </a:p>
          <a:p>
            <a:pPr>
              <a:spcBef>
                <a:spcPct val="0"/>
              </a:spcBef>
            </a:pPr>
            <a:r>
              <a:rPr lang="zh-CN" altLang="en-US" sz="1800">
                <a:solidFill>
                  <a:srgbClr val="000000"/>
                </a:solidFill>
                <a:latin typeface="宋体" panose="02010600030101010101" pitchFamily="2" charset="-122"/>
                <a:ea typeface="黑体" panose="02010609060101010101" pitchFamily="49" charset="-122"/>
              </a:rPr>
              <a:t>驱动</a:t>
            </a:r>
            <a:endParaRPr lang="zh-CN" altLang="en-US" sz="1800">
              <a:solidFill>
                <a:srgbClr val="000000"/>
              </a:solidFill>
              <a:ea typeface="黑体" panose="02010609060101010101" pitchFamily="49" charset="-122"/>
            </a:endParaRPr>
          </a:p>
        </p:txBody>
      </p:sp>
      <p:sp>
        <p:nvSpPr>
          <p:cNvPr id="972845" name="Text Box 45">
            <a:extLst>
              <a:ext uri="{FF2B5EF4-FFF2-40B4-BE49-F238E27FC236}">
                <a16:creationId xmlns:a16="http://schemas.microsoft.com/office/drawing/2014/main" id="{D4A716D3-9738-4D62-8028-0FD7638FCB05}"/>
              </a:ext>
            </a:extLst>
          </p:cNvPr>
          <p:cNvSpPr txBox="1">
            <a:spLocks noChangeArrowheads="1"/>
          </p:cNvSpPr>
          <p:nvPr/>
        </p:nvSpPr>
        <p:spPr bwMode="auto">
          <a:xfrm>
            <a:off x="5221288" y="40624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其他服务</a:t>
            </a:r>
            <a:endParaRPr lang="zh-CN" altLang="en-US" sz="1800">
              <a:solidFill>
                <a:srgbClr val="000000"/>
              </a:solidFill>
              <a:ea typeface="黑体" panose="02010609060101010101" pitchFamily="49" charset="-122"/>
            </a:endParaRPr>
          </a:p>
        </p:txBody>
      </p:sp>
      <p:sp>
        <p:nvSpPr>
          <p:cNvPr id="972846" name="Text Box 46">
            <a:extLst>
              <a:ext uri="{FF2B5EF4-FFF2-40B4-BE49-F238E27FC236}">
                <a16:creationId xmlns:a16="http://schemas.microsoft.com/office/drawing/2014/main" id="{2D40CA19-1C6E-4671-9715-5985A99C0A8F}"/>
              </a:ext>
            </a:extLst>
          </p:cNvPr>
          <p:cNvSpPr txBox="1">
            <a:spLocks noChangeArrowheads="1"/>
          </p:cNvSpPr>
          <p:nvPr/>
        </p:nvSpPr>
        <p:spPr bwMode="auto">
          <a:xfrm>
            <a:off x="5157788" y="2424113"/>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其他服务</a:t>
            </a:r>
            <a:endParaRPr lang="zh-CN" altLang="en-US" sz="1800">
              <a:solidFill>
                <a:srgbClr val="000000"/>
              </a:solidFill>
              <a:ea typeface="黑体" panose="02010609060101010101" pitchFamily="49" charset="-122"/>
            </a:endParaRPr>
          </a:p>
        </p:txBody>
      </p:sp>
      <p:sp>
        <p:nvSpPr>
          <p:cNvPr id="972847" name="Rectangle 47">
            <a:extLst>
              <a:ext uri="{FF2B5EF4-FFF2-40B4-BE49-F238E27FC236}">
                <a16:creationId xmlns:a16="http://schemas.microsoft.com/office/drawing/2014/main" id="{7C47C8FD-5EB5-40C9-9D0C-41B1C9F07916}"/>
              </a:ext>
            </a:extLst>
          </p:cNvPr>
          <p:cNvSpPr>
            <a:spLocks noChangeArrowheads="1"/>
          </p:cNvSpPr>
          <p:nvPr/>
        </p:nvSpPr>
        <p:spPr bwMode="auto">
          <a:xfrm>
            <a:off x="517525" y="1244600"/>
            <a:ext cx="782637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862013" indent="-39370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270000" indent="-4064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8573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716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4288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860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432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004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a:t>速度可选、灵活性可选、安全性可选、可网络运行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a:extLst>
              <a:ext uri="{FF2B5EF4-FFF2-40B4-BE49-F238E27FC236}">
                <a16:creationId xmlns:a16="http://schemas.microsoft.com/office/drawing/2014/main" id="{5F42BB2C-DDC9-438B-AEF1-566D76F499BA}"/>
              </a:ext>
            </a:extLst>
          </p:cNvPr>
          <p:cNvSpPr>
            <a:spLocks noGrp="1" noChangeArrowheads="1"/>
          </p:cNvSpPr>
          <p:nvPr>
            <p:ph type="title"/>
          </p:nvPr>
        </p:nvSpPr>
        <p:spPr>
          <a:xfrm>
            <a:off x="401638" y="276225"/>
            <a:ext cx="8431212" cy="750888"/>
          </a:xfrm>
        </p:spPr>
        <p:txBody>
          <a:bodyPr/>
          <a:lstStyle/>
          <a:p>
            <a:pPr algn="ctr"/>
            <a:r>
              <a:rPr lang="zh-CN" altLang="en-US">
                <a:solidFill>
                  <a:srgbClr val="FF0000"/>
                </a:solidFill>
              </a:rPr>
              <a:t>创新的</a:t>
            </a:r>
            <a:r>
              <a:rPr lang="en-US" altLang="zh-CN">
                <a:solidFill>
                  <a:srgbClr val="FF0000"/>
                </a:solidFill>
              </a:rPr>
              <a:t>OS</a:t>
            </a:r>
            <a:r>
              <a:rPr lang="zh-CN" altLang="en-US">
                <a:solidFill>
                  <a:srgbClr val="FF0000"/>
                </a:solidFill>
              </a:rPr>
              <a:t>体系结构</a:t>
            </a:r>
            <a:r>
              <a:rPr lang="zh-CN" altLang="en-US" sz="3600" b="1">
                <a:solidFill>
                  <a:srgbClr val="3333CC"/>
                </a:solidFill>
                <a:effectLst/>
              </a:rPr>
              <a:t>--灵活内核</a:t>
            </a:r>
          </a:p>
        </p:txBody>
      </p:sp>
      <p:sp>
        <p:nvSpPr>
          <p:cNvPr id="953347" name="Rectangle 3">
            <a:extLst>
              <a:ext uri="{FF2B5EF4-FFF2-40B4-BE49-F238E27FC236}">
                <a16:creationId xmlns:a16="http://schemas.microsoft.com/office/drawing/2014/main" id="{726539E0-BA12-4961-8C05-ABC4233BE992}"/>
              </a:ext>
            </a:extLst>
          </p:cNvPr>
          <p:cNvSpPr>
            <a:spLocks noGrp="1" noChangeArrowheads="1"/>
          </p:cNvSpPr>
          <p:nvPr>
            <p:ph type="body" idx="1"/>
          </p:nvPr>
        </p:nvSpPr>
        <p:spPr>
          <a:xfrm>
            <a:off x="319088" y="1379538"/>
            <a:ext cx="8345487" cy="1936750"/>
          </a:xfrm>
        </p:spPr>
        <p:txBody>
          <a:bodyPr/>
          <a:lstStyle/>
          <a:p>
            <a:pPr>
              <a:buClr>
                <a:srgbClr val="FF6600"/>
              </a:buClr>
            </a:pPr>
            <a:r>
              <a:rPr lang="en-US" altLang="zh-CN">
                <a:effectLst/>
              </a:rPr>
              <a:t>Elastos</a:t>
            </a:r>
            <a:r>
              <a:rPr lang="zh-CN" altLang="en-US">
                <a:effectLst/>
              </a:rPr>
              <a:t>技术解决了安全性和速度要求的矛盾</a:t>
            </a:r>
          </a:p>
          <a:p>
            <a:pPr lvl="1">
              <a:buClr>
                <a:srgbClr val="FF6600"/>
              </a:buClr>
            </a:pPr>
            <a:r>
              <a:rPr lang="zh-CN" altLang="en-US">
                <a:effectLst/>
              </a:rPr>
              <a:t>用户根据需求灵活决定系统服务构件运行空间</a:t>
            </a:r>
          </a:p>
          <a:p>
            <a:pPr>
              <a:buClr>
                <a:srgbClr val="FF6600"/>
              </a:buClr>
            </a:pPr>
            <a:r>
              <a:rPr lang="zh-CN" altLang="en-US">
                <a:effectLst/>
              </a:rPr>
              <a:t>操作系统设计的最高境界：</a:t>
            </a:r>
            <a:r>
              <a:rPr lang="zh-CN" altLang="en-US" sz="3200">
                <a:solidFill>
                  <a:srgbClr val="FF0000"/>
                </a:solidFill>
                <a:effectLst/>
              </a:rPr>
              <a:t>无为</a:t>
            </a:r>
          </a:p>
          <a:p>
            <a:pPr lvl="1">
              <a:buClr>
                <a:srgbClr val="FF6600"/>
              </a:buClr>
            </a:pPr>
            <a:r>
              <a:rPr lang="zh-CN" altLang="en-US">
                <a:effectLst/>
              </a:rPr>
              <a:t>用户根据需求量身订制系统服务</a:t>
            </a:r>
          </a:p>
        </p:txBody>
      </p:sp>
      <p:sp>
        <p:nvSpPr>
          <p:cNvPr id="953348" name="AutoShape 4">
            <a:extLst>
              <a:ext uri="{FF2B5EF4-FFF2-40B4-BE49-F238E27FC236}">
                <a16:creationId xmlns:a16="http://schemas.microsoft.com/office/drawing/2014/main" id="{9437C311-0019-47E9-86B6-F055195FCEFE}"/>
              </a:ext>
            </a:extLst>
          </p:cNvPr>
          <p:cNvSpPr>
            <a:spLocks noChangeArrowheads="1"/>
          </p:cNvSpPr>
          <p:nvPr/>
        </p:nvSpPr>
        <p:spPr bwMode="auto">
          <a:xfrm>
            <a:off x="3359150" y="5567363"/>
            <a:ext cx="1550988" cy="477837"/>
          </a:xfrm>
          <a:prstGeom prst="cube">
            <a:avLst>
              <a:gd name="adj" fmla="val 41583"/>
            </a:avLst>
          </a:prstGeom>
          <a:solidFill>
            <a:schemeClr val="bg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9" name="AutoShape 5">
            <a:extLst>
              <a:ext uri="{FF2B5EF4-FFF2-40B4-BE49-F238E27FC236}">
                <a16:creationId xmlns:a16="http://schemas.microsoft.com/office/drawing/2014/main" id="{785C42BC-CC1B-48C6-8DC2-A08FF8733256}"/>
              </a:ext>
            </a:extLst>
          </p:cNvPr>
          <p:cNvSpPr>
            <a:spLocks noChangeArrowheads="1"/>
          </p:cNvSpPr>
          <p:nvPr/>
        </p:nvSpPr>
        <p:spPr bwMode="auto">
          <a:xfrm>
            <a:off x="3821113" y="5461000"/>
            <a:ext cx="508000" cy="304800"/>
          </a:xfrm>
          <a:prstGeom prst="upDownArrow">
            <a:avLst>
              <a:gd name="adj1" fmla="val 36000"/>
              <a:gd name="adj2" fmla="val 2863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eaVert" wrap="none" anchor="ctr">
            <a:flatTx/>
          </a:bodyPr>
          <a:lstStyle/>
          <a:p>
            <a:endParaRPr lang="zh-CN" altLang="en-US"/>
          </a:p>
        </p:txBody>
      </p:sp>
      <p:sp>
        <p:nvSpPr>
          <p:cNvPr id="953350" name="AutoShape 6">
            <a:extLst>
              <a:ext uri="{FF2B5EF4-FFF2-40B4-BE49-F238E27FC236}">
                <a16:creationId xmlns:a16="http://schemas.microsoft.com/office/drawing/2014/main" id="{D0C74B8D-047F-45EF-A97D-F1152A903E71}"/>
              </a:ext>
            </a:extLst>
          </p:cNvPr>
          <p:cNvSpPr>
            <a:spLocks noChangeArrowheads="1"/>
          </p:cNvSpPr>
          <p:nvPr/>
        </p:nvSpPr>
        <p:spPr bwMode="auto">
          <a:xfrm>
            <a:off x="3327400" y="5046663"/>
            <a:ext cx="1427163" cy="425450"/>
          </a:xfrm>
          <a:prstGeom prst="roundRect">
            <a:avLst>
              <a:gd name="adj" fmla="val 19870"/>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53351" name="Text Box 7">
            <a:extLst>
              <a:ext uri="{FF2B5EF4-FFF2-40B4-BE49-F238E27FC236}">
                <a16:creationId xmlns:a16="http://schemas.microsoft.com/office/drawing/2014/main" id="{7E8F0179-B9C2-4288-A386-30C571FD66A7}"/>
              </a:ext>
            </a:extLst>
          </p:cNvPr>
          <p:cNvSpPr txBox="1">
            <a:spLocks noChangeArrowheads="1"/>
          </p:cNvSpPr>
          <p:nvPr/>
        </p:nvSpPr>
        <p:spPr bwMode="auto">
          <a:xfrm>
            <a:off x="3433763" y="5054600"/>
            <a:ext cx="12287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pPr>
            <a:r>
              <a:rPr lang="zh-CN" altLang="en-US">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灵活内核</a:t>
            </a:r>
          </a:p>
        </p:txBody>
      </p:sp>
      <p:sp>
        <p:nvSpPr>
          <p:cNvPr id="953352" name="AutoShape 8">
            <a:extLst>
              <a:ext uri="{FF2B5EF4-FFF2-40B4-BE49-F238E27FC236}">
                <a16:creationId xmlns:a16="http://schemas.microsoft.com/office/drawing/2014/main" id="{83756630-014E-4F49-833B-2ABE7325065B}"/>
              </a:ext>
            </a:extLst>
          </p:cNvPr>
          <p:cNvSpPr>
            <a:spLocks noChangeArrowheads="1"/>
          </p:cNvSpPr>
          <p:nvPr/>
        </p:nvSpPr>
        <p:spPr bwMode="auto">
          <a:xfrm flipV="1">
            <a:off x="3838575" y="4843463"/>
            <a:ext cx="468313" cy="192087"/>
          </a:xfrm>
          <a:prstGeom prst="upArrow">
            <a:avLst>
              <a:gd name="adj1" fmla="val 49833"/>
              <a:gd name="adj2" fmla="val 4444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53353" name="AutoShape 9">
            <a:extLst>
              <a:ext uri="{FF2B5EF4-FFF2-40B4-BE49-F238E27FC236}">
                <a16:creationId xmlns:a16="http://schemas.microsoft.com/office/drawing/2014/main" id="{31AC3FA7-81AC-484E-B973-B85E5DEA76BE}"/>
              </a:ext>
            </a:extLst>
          </p:cNvPr>
          <p:cNvSpPr>
            <a:spLocks noChangeArrowheads="1"/>
          </p:cNvSpPr>
          <p:nvPr/>
        </p:nvSpPr>
        <p:spPr bwMode="auto">
          <a:xfrm>
            <a:off x="2108200" y="4629150"/>
            <a:ext cx="3295650" cy="444500"/>
          </a:xfrm>
          <a:prstGeom prst="parallelogram">
            <a:avLst>
              <a:gd name="adj" fmla="val 100367"/>
            </a:avLst>
          </a:prstGeom>
          <a:noFill/>
          <a:ln w="9525">
            <a:solidFill>
              <a:schemeClr val="bg2"/>
            </a:solidFill>
            <a:prstDash val="dash"/>
            <a:miter lim="800000"/>
            <a:headEnd/>
            <a:tailEnd/>
          </a:ln>
          <a:effectLst/>
          <a:extLst>
            <a:ext uri="{909E8E84-426E-40DD-AFC4-6F175D3DCCD1}">
              <a14:hiddenFill xmlns:a14="http://schemas.microsoft.com/office/drawing/2010/main">
                <a:solidFill>
                  <a:srgbClr val="66FFCC">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4" name="AutoShape 10">
            <a:extLst>
              <a:ext uri="{FF2B5EF4-FFF2-40B4-BE49-F238E27FC236}">
                <a16:creationId xmlns:a16="http://schemas.microsoft.com/office/drawing/2014/main" id="{84FD1B24-5D07-4EEB-B46E-6CE1DFFA610C}"/>
              </a:ext>
            </a:extLst>
          </p:cNvPr>
          <p:cNvSpPr>
            <a:spLocks noChangeArrowheads="1"/>
          </p:cNvSpPr>
          <p:nvPr/>
        </p:nvSpPr>
        <p:spPr bwMode="auto">
          <a:xfrm>
            <a:off x="3833813" y="4603750"/>
            <a:ext cx="468312" cy="204788"/>
          </a:xfrm>
          <a:prstGeom prst="upArrow">
            <a:avLst>
              <a:gd name="adj1" fmla="val 49833"/>
              <a:gd name="adj2" fmla="val 44444"/>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953355" name="Text Box 11">
            <a:extLst>
              <a:ext uri="{FF2B5EF4-FFF2-40B4-BE49-F238E27FC236}">
                <a16:creationId xmlns:a16="http://schemas.microsoft.com/office/drawing/2014/main" id="{229DD6D4-1E03-442C-B477-32BBE73EEC75}"/>
              </a:ext>
            </a:extLst>
          </p:cNvPr>
          <p:cNvSpPr txBox="1">
            <a:spLocks noChangeArrowheads="1"/>
          </p:cNvSpPr>
          <p:nvPr/>
        </p:nvSpPr>
        <p:spPr bwMode="auto">
          <a:xfrm>
            <a:off x="1917700" y="3690938"/>
            <a:ext cx="1031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800">
                <a:solidFill>
                  <a:srgbClr val="FF3300"/>
                </a:solidFill>
                <a:effectLst>
                  <a:outerShdw blurRad="38100" dist="38100" dir="2700000" algn="tl">
                    <a:srgbClr val="C0C0C0"/>
                  </a:outerShdw>
                </a:effectLst>
                <a:latin typeface="黑体" panose="02010609060101010101" pitchFamily="49" charset="-122"/>
                <a:ea typeface="黑体" panose="02010609060101010101" pitchFamily="49" charset="-122"/>
              </a:rPr>
              <a:t>和欣</a:t>
            </a:r>
          </a:p>
        </p:txBody>
      </p:sp>
      <p:sp>
        <p:nvSpPr>
          <p:cNvPr id="953356" name="Text Box 12">
            <a:extLst>
              <a:ext uri="{FF2B5EF4-FFF2-40B4-BE49-F238E27FC236}">
                <a16:creationId xmlns:a16="http://schemas.microsoft.com/office/drawing/2014/main" id="{337BA0A8-F372-4751-882F-173AE65CC28D}"/>
              </a:ext>
            </a:extLst>
          </p:cNvPr>
          <p:cNvSpPr txBox="1">
            <a:spLocks noChangeArrowheads="1"/>
          </p:cNvSpPr>
          <p:nvPr/>
        </p:nvSpPr>
        <p:spPr bwMode="auto">
          <a:xfrm>
            <a:off x="2317750" y="5006975"/>
            <a:ext cx="10858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a:effectLst>
                  <a:outerShdw blurRad="38100" dist="38100" dir="2700000" algn="tl">
                    <a:srgbClr val="C0C0C0"/>
                  </a:outerShdw>
                </a:effectLst>
                <a:latin typeface="黑体" panose="02010609060101010101" pitchFamily="49" charset="-122"/>
                <a:ea typeface="黑体" panose="02010609060101010101" pitchFamily="49" charset="-122"/>
              </a:rPr>
              <a:t>内核状态</a:t>
            </a:r>
          </a:p>
        </p:txBody>
      </p:sp>
      <p:sp>
        <p:nvSpPr>
          <p:cNvPr id="953357" name="Text Box 13">
            <a:extLst>
              <a:ext uri="{FF2B5EF4-FFF2-40B4-BE49-F238E27FC236}">
                <a16:creationId xmlns:a16="http://schemas.microsoft.com/office/drawing/2014/main" id="{465DB408-1CE2-4740-9C38-DDA98E325926}"/>
              </a:ext>
            </a:extLst>
          </p:cNvPr>
          <p:cNvSpPr txBox="1">
            <a:spLocks noChangeArrowheads="1"/>
          </p:cNvSpPr>
          <p:nvPr/>
        </p:nvSpPr>
        <p:spPr bwMode="auto">
          <a:xfrm>
            <a:off x="2279650" y="4314825"/>
            <a:ext cx="11747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600">
                <a:effectLst>
                  <a:outerShdw blurRad="38100" dist="38100" dir="2700000" algn="tl">
                    <a:srgbClr val="C0C0C0"/>
                  </a:outerShdw>
                </a:effectLst>
                <a:latin typeface="黑体" panose="02010609060101010101" pitchFamily="49" charset="-122"/>
                <a:ea typeface="黑体" panose="02010609060101010101" pitchFamily="49" charset="-122"/>
              </a:rPr>
              <a:t>用户状态</a:t>
            </a:r>
          </a:p>
        </p:txBody>
      </p:sp>
      <p:sp>
        <p:nvSpPr>
          <p:cNvPr id="953358" name="AutoShape 14">
            <a:extLst>
              <a:ext uri="{FF2B5EF4-FFF2-40B4-BE49-F238E27FC236}">
                <a16:creationId xmlns:a16="http://schemas.microsoft.com/office/drawing/2014/main" id="{E1A88C8D-D1FA-4BCA-8A15-430E56E81D7C}"/>
              </a:ext>
            </a:extLst>
          </p:cNvPr>
          <p:cNvSpPr>
            <a:spLocks noChangeArrowheads="1"/>
          </p:cNvSpPr>
          <p:nvPr/>
        </p:nvSpPr>
        <p:spPr bwMode="auto">
          <a:xfrm>
            <a:off x="3300413" y="4019550"/>
            <a:ext cx="1455737" cy="573088"/>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53359" name="Text Box 15">
            <a:extLst>
              <a:ext uri="{FF2B5EF4-FFF2-40B4-BE49-F238E27FC236}">
                <a16:creationId xmlns:a16="http://schemas.microsoft.com/office/drawing/2014/main" id="{708A780D-050F-4987-B21B-A548D3006CAA}"/>
              </a:ext>
            </a:extLst>
          </p:cNvPr>
          <p:cNvSpPr txBox="1">
            <a:spLocks noChangeArrowheads="1"/>
          </p:cNvSpPr>
          <p:nvPr/>
        </p:nvSpPr>
        <p:spPr bwMode="auto">
          <a:xfrm>
            <a:off x="3375025" y="4102100"/>
            <a:ext cx="13716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pPr>
            <a:r>
              <a:rPr lang="zh-CN" altLang="en-US">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应用构件</a:t>
            </a:r>
          </a:p>
        </p:txBody>
      </p:sp>
      <p:sp>
        <p:nvSpPr>
          <p:cNvPr id="953360" name="Oval 16">
            <a:extLst>
              <a:ext uri="{FF2B5EF4-FFF2-40B4-BE49-F238E27FC236}">
                <a16:creationId xmlns:a16="http://schemas.microsoft.com/office/drawing/2014/main" id="{6118C4D1-C835-47BA-8431-CA5C07E4D1B2}"/>
              </a:ext>
            </a:extLst>
          </p:cNvPr>
          <p:cNvSpPr>
            <a:spLocks noChangeArrowheads="1"/>
          </p:cNvSpPr>
          <p:nvPr/>
        </p:nvSpPr>
        <p:spPr bwMode="auto">
          <a:xfrm>
            <a:off x="5730875" y="4476750"/>
            <a:ext cx="1204913" cy="742950"/>
          </a:xfrm>
          <a:prstGeom prst="ellipse">
            <a:avLst/>
          </a:prstGeom>
          <a:solidFill>
            <a:srgbClr val="B4D2FE"/>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B4D2FE"/>
            </a:extrusionClr>
            <a:contourClr>
              <a:srgbClr val="B4D2FE"/>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953361" name="Text Box 17">
            <a:extLst>
              <a:ext uri="{FF2B5EF4-FFF2-40B4-BE49-F238E27FC236}">
                <a16:creationId xmlns:a16="http://schemas.microsoft.com/office/drawing/2014/main" id="{8B608FDA-1922-43EC-ACB1-D379B2A991CC}"/>
              </a:ext>
            </a:extLst>
          </p:cNvPr>
          <p:cNvSpPr txBox="1">
            <a:spLocks noChangeArrowheads="1"/>
          </p:cNvSpPr>
          <p:nvPr/>
        </p:nvSpPr>
        <p:spPr bwMode="auto">
          <a:xfrm>
            <a:off x="5878513" y="4530725"/>
            <a:ext cx="1325562"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spcBef>
                <a:spcPct val="0"/>
              </a:spcBef>
            </a:pPr>
            <a:r>
              <a:rPr lang="zh-CN" altLang="en-US" sz="1600" b="1">
                <a:latin typeface="黑体" panose="02010609060101010101" pitchFamily="49" charset="-122"/>
                <a:ea typeface="黑体" panose="02010609060101010101" pitchFamily="49" charset="-122"/>
              </a:rPr>
              <a:t>设备驱动、</a:t>
            </a:r>
          </a:p>
          <a:p>
            <a:pPr algn="l">
              <a:spcBef>
                <a:spcPct val="0"/>
              </a:spcBef>
            </a:pPr>
            <a:r>
              <a:rPr lang="zh-CN" altLang="en-US" sz="1600" b="1">
                <a:latin typeface="黑体" panose="02010609060101010101" pitchFamily="49" charset="-122"/>
                <a:ea typeface="黑体" panose="02010609060101010101" pitchFamily="49" charset="-122"/>
              </a:rPr>
              <a:t>核心构件</a:t>
            </a:r>
          </a:p>
        </p:txBody>
      </p:sp>
      <p:sp>
        <p:nvSpPr>
          <p:cNvPr id="953362" name="AutoShape 18">
            <a:extLst>
              <a:ext uri="{FF2B5EF4-FFF2-40B4-BE49-F238E27FC236}">
                <a16:creationId xmlns:a16="http://schemas.microsoft.com/office/drawing/2014/main" id="{6829C5B3-B897-415A-902A-6B5B8063F7BF}"/>
              </a:ext>
            </a:extLst>
          </p:cNvPr>
          <p:cNvSpPr>
            <a:spLocks noChangeArrowheads="1"/>
          </p:cNvSpPr>
          <p:nvPr/>
        </p:nvSpPr>
        <p:spPr bwMode="auto">
          <a:xfrm>
            <a:off x="1898650" y="3786188"/>
            <a:ext cx="5416550" cy="1838325"/>
          </a:xfrm>
          <a:prstGeom prst="roundRect">
            <a:avLst>
              <a:gd name="adj" fmla="val 13454"/>
            </a:avLst>
          </a:prstGeom>
          <a:noFill/>
          <a:ln w="28575">
            <a:solidFill>
              <a:srgbClr val="3399FF"/>
            </a:solidFill>
            <a:round/>
            <a:headEnd/>
            <a:tailEnd/>
          </a:ln>
          <a:effectLst/>
          <a:extLst>
            <a:ext uri="{909E8E84-426E-40DD-AFC4-6F175D3DCCD1}">
              <a14:hiddenFill xmlns:a14="http://schemas.microsoft.com/office/drawing/2010/main">
                <a:solidFill>
                  <a:srgbClr val="FDCEBD">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en-US" sz="2400">
              <a:solidFill>
                <a:schemeClr val="tx1"/>
              </a:solidFill>
              <a:ea typeface="宋体" panose="02010600030101010101" pitchFamily="2" charset="-122"/>
            </a:endParaRPr>
          </a:p>
        </p:txBody>
      </p:sp>
      <p:sp>
        <p:nvSpPr>
          <p:cNvPr id="953363" name="AutoShape 19">
            <a:extLst>
              <a:ext uri="{FF2B5EF4-FFF2-40B4-BE49-F238E27FC236}">
                <a16:creationId xmlns:a16="http://schemas.microsoft.com/office/drawing/2014/main" id="{30829923-2C3A-4B9F-A9CE-48EE8B38147E}"/>
              </a:ext>
            </a:extLst>
          </p:cNvPr>
          <p:cNvSpPr>
            <a:spLocks noChangeArrowheads="1"/>
          </p:cNvSpPr>
          <p:nvPr/>
        </p:nvSpPr>
        <p:spPr bwMode="auto">
          <a:xfrm rot="1259345" flipH="1">
            <a:off x="4992688" y="4308475"/>
            <a:ext cx="730250" cy="250825"/>
          </a:xfrm>
          <a:prstGeom prst="rightArrow">
            <a:avLst>
              <a:gd name="adj1" fmla="val 50000"/>
              <a:gd name="adj2" fmla="val 727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4" name="AutoShape 20">
            <a:extLst>
              <a:ext uri="{FF2B5EF4-FFF2-40B4-BE49-F238E27FC236}">
                <a16:creationId xmlns:a16="http://schemas.microsoft.com/office/drawing/2014/main" id="{8730884B-1942-44FF-ACF2-E4E67F4DBC8A}"/>
              </a:ext>
            </a:extLst>
          </p:cNvPr>
          <p:cNvSpPr>
            <a:spLocks noChangeArrowheads="1"/>
          </p:cNvSpPr>
          <p:nvPr/>
        </p:nvSpPr>
        <p:spPr bwMode="auto">
          <a:xfrm rot="20786696" flipH="1">
            <a:off x="4976813" y="4953000"/>
            <a:ext cx="712787" cy="252413"/>
          </a:xfrm>
          <a:prstGeom prst="rightArrow">
            <a:avLst>
              <a:gd name="adj1" fmla="val 50000"/>
              <a:gd name="adj2" fmla="val 7059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5" name="AutoShape 21">
            <a:extLst>
              <a:ext uri="{FF2B5EF4-FFF2-40B4-BE49-F238E27FC236}">
                <a16:creationId xmlns:a16="http://schemas.microsoft.com/office/drawing/2014/main" id="{CA04FAEE-E85F-48ED-8FCD-5B16B3821C52}"/>
              </a:ext>
            </a:extLst>
          </p:cNvPr>
          <p:cNvSpPr>
            <a:spLocks noChangeArrowheads="1"/>
          </p:cNvSpPr>
          <p:nvPr/>
        </p:nvSpPr>
        <p:spPr bwMode="auto">
          <a:xfrm>
            <a:off x="5662613" y="3503613"/>
            <a:ext cx="1214437" cy="676275"/>
          </a:xfrm>
          <a:prstGeom prst="cloudCallout">
            <a:avLst>
              <a:gd name="adj1" fmla="val -61634"/>
              <a:gd name="adj2" fmla="val 72537"/>
            </a:avLst>
          </a:prstGeom>
          <a:solidFill>
            <a:srgbClr val="FFFFCC"/>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sz="2400">
              <a:solidFill>
                <a:schemeClr val="tx1"/>
              </a:solidFill>
              <a:ea typeface="宋体" panose="02010600030101010101" pitchFamily="2" charset="-122"/>
            </a:endParaRPr>
          </a:p>
        </p:txBody>
      </p:sp>
      <p:sp>
        <p:nvSpPr>
          <p:cNvPr id="953366" name="Text Box 22">
            <a:extLst>
              <a:ext uri="{FF2B5EF4-FFF2-40B4-BE49-F238E27FC236}">
                <a16:creationId xmlns:a16="http://schemas.microsoft.com/office/drawing/2014/main" id="{C9A42DBB-71A9-4572-AA78-AEDA68814D6F}"/>
              </a:ext>
            </a:extLst>
          </p:cNvPr>
          <p:cNvSpPr txBox="1">
            <a:spLocks noChangeArrowheads="1"/>
          </p:cNvSpPr>
          <p:nvPr/>
        </p:nvSpPr>
        <p:spPr bwMode="auto">
          <a:xfrm>
            <a:off x="5641975" y="3597275"/>
            <a:ext cx="110331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400">
                <a:solidFill>
                  <a:srgbClr val="000000"/>
                </a:solidFill>
                <a:latin typeface="黑体" panose="02010609060101010101" pitchFamily="49" charset="-122"/>
                <a:ea typeface="黑体" panose="02010609060101010101" pitchFamily="49" charset="-122"/>
              </a:rPr>
              <a:t>系统安全、稳定性考虑</a:t>
            </a:r>
          </a:p>
        </p:txBody>
      </p:sp>
      <p:sp>
        <p:nvSpPr>
          <p:cNvPr id="953367" name="AutoShape 23">
            <a:extLst>
              <a:ext uri="{FF2B5EF4-FFF2-40B4-BE49-F238E27FC236}">
                <a16:creationId xmlns:a16="http://schemas.microsoft.com/office/drawing/2014/main" id="{55F80A69-DEE0-4665-9F08-4A16ED9B385C}"/>
              </a:ext>
            </a:extLst>
          </p:cNvPr>
          <p:cNvSpPr>
            <a:spLocks noChangeArrowheads="1"/>
          </p:cNvSpPr>
          <p:nvPr/>
        </p:nvSpPr>
        <p:spPr bwMode="auto">
          <a:xfrm>
            <a:off x="5661025" y="5381625"/>
            <a:ext cx="1169988" cy="638175"/>
          </a:xfrm>
          <a:prstGeom prst="cloudCallout">
            <a:avLst>
              <a:gd name="adj1" fmla="val -58412"/>
              <a:gd name="adj2" fmla="val -56718"/>
            </a:avLst>
          </a:prstGeom>
          <a:solidFill>
            <a:srgbClr val="FFFFCC"/>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zh-CN" altLang="en-US" sz="2400">
              <a:solidFill>
                <a:schemeClr val="tx1"/>
              </a:solidFill>
              <a:ea typeface="宋体" panose="02010600030101010101" pitchFamily="2" charset="-122"/>
            </a:endParaRPr>
          </a:p>
        </p:txBody>
      </p:sp>
      <p:sp>
        <p:nvSpPr>
          <p:cNvPr id="953368" name="Text Box 24">
            <a:extLst>
              <a:ext uri="{FF2B5EF4-FFF2-40B4-BE49-F238E27FC236}">
                <a16:creationId xmlns:a16="http://schemas.microsoft.com/office/drawing/2014/main" id="{5AC3C088-0CDD-4B87-AC29-A07FEB95CAC4}"/>
              </a:ext>
            </a:extLst>
          </p:cNvPr>
          <p:cNvSpPr txBox="1">
            <a:spLocks noChangeArrowheads="1"/>
          </p:cNvSpPr>
          <p:nvPr/>
        </p:nvSpPr>
        <p:spPr bwMode="auto">
          <a:xfrm>
            <a:off x="5694363" y="5416550"/>
            <a:ext cx="110331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400">
                <a:solidFill>
                  <a:srgbClr val="000000"/>
                </a:solidFill>
                <a:latin typeface="黑体" panose="02010609060101010101" pitchFamily="49" charset="-122"/>
                <a:ea typeface="黑体" panose="02010609060101010101" pitchFamily="49" charset="-122"/>
              </a:rPr>
              <a:t>系统速度、效率考虑</a:t>
            </a:r>
          </a:p>
        </p:txBody>
      </p:sp>
      <p:sp>
        <p:nvSpPr>
          <p:cNvPr id="953369" name="Rectangle 25">
            <a:extLst>
              <a:ext uri="{FF2B5EF4-FFF2-40B4-BE49-F238E27FC236}">
                <a16:creationId xmlns:a16="http://schemas.microsoft.com/office/drawing/2014/main" id="{CACBFA4C-4AF7-4566-8859-40A789C1D72B}"/>
              </a:ext>
            </a:extLst>
          </p:cNvPr>
          <p:cNvSpPr>
            <a:spLocks noChangeArrowheads="1"/>
          </p:cNvSpPr>
          <p:nvPr/>
        </p:nvSpPr>
        <p:spPr bwMode="auto">
          <a:xfrm>
            <a:off x="3503613" y="5775325"/>
            <a:ext cx="1189037"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pPr>
              <a:spcBef>
                <a:spcPct val="0"/>
              </a:spcBef>
            </a:pPr>
            <a:r>
              <a:rPr lang="zh-CN" altLang="en-US" sz="1600">
                <a:latin typeface="黑体" panose="02010609060101010101" pitchFamily="49" charset="-122"/>
                <a:ea typeface="黑体" panose="02010609060101010101" pitchFamily="49" charset="-122"/>
              </a:rPr>
              <a:t>硬件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AutoShape 2">
            <a:extLst>
              <a:ext uri="{FF2B5EF4-FFF2-40B4-BE49-F238E27FC236}">
                <a16:creationId xmlns:a16="http://schemas.microsoft.com/office/drawing/2014/main" id="{D77C06B4-CE62-4D3B-BFDB-380356714D65}"/>
              </a:ext>
            </a:extLst>
          </p:cNvPr>
          <p:cNvSpPr>
            <a:spLocks noChangeArrowheads="1"/>
          </p:cNvSpPr>
          <p:nvPr/>
        </p:nvSpPr>
        <p:spPr bwMode="auto">
          <a:xfrm>
            <a:off x="6332538" y="3937000"/>
            <a:ext cx="2068512" cy="2228850"/>
          </a:xfrm>
          <a:prstGeom prst="roundRect">
            <a:avLst>
              <a:gd name="adj" fmla="val 7292"/>
            </a:avLst>
          </a:prstGeom>
          <a:noFill/>
          <a:ln w="9525">
            <a:solidFill>
              <a:srgbClr val="F8A500"/>
            </a:solidFill>
            <a:round/>
            <a:headEnd/>
            <a:tailEnd/>
          </a:ln>
          <a:effectLst/>
          <a:extLst>
            <a:ext uri="{909E8E84-426E-40DD-AFC4-6F175D3DCCD1}">
              <a14:hiddenFill xmlns:a14="http://schemas.microsoft.com/office/drawing/2010/main">
                <a:solidFill>
                  <a:srgbClr val="FFFF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395" name="AutoShape 3">
            <a:extLst>
              <a:ext uri="{FF2B5EF4-FFF2-40B4-BE49-F238E27FC236}">
                <a16:creationId xmlns:a16="http://schemas.microsoft.com/office/drawing/2014/main" id="{04BAF09F-6A04-45A6-8719-2D2D4EE6C9DD}"/>
              </a:ext>
            </a:extLst>
          </p:cNvPr>
          <p:cNvSpPr>
            <a:spLocks noChangeArrowheads="1"/>
          </p:cNvSpPr>
          <p:nvPr/>
        </p:nvSpPr>
        <p:spPr bwMode="auto">
          <a:xfrm>
            <a:off x="4202113" y="3927475"/>
            <a:ext cx="1963737" cy="2228850"/>
          </a:xfrm>
          <a:prstGeom prst="roundRect">
            <a:avLst>
              <a:gd name="adj" fmla="val 7292"/>
            </a:avLst>
          </a:prstGeom>
          <a:noFill/>
          <a:ln w="9525">
            <a:solidFill>
              <a:srgbClr val="F8A500"/>
            </a:solidFill>
            <a:round/>
            <a:headEnd/>
            <a:tailEnd/>
          </a:ln>
          <a:effectLst/>
          <a:extLst>
            <a:ext uri="{909E8E84-426E-40DD-AFC4-6F175D3DCCD1}">
              <a14:hiddenFill xmlns:a14="http://schemas.microsoft.com/office/drawing/2010/main">
                <a:solidFill>
                  <a:srgbClr val="FFFF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396" name="Rectangle 4">
            <a:extLst>
              <a:ext uri="{FF2B5EF4-FFF2-40B4-BE49-F238E27FC236}">
                <a16:creationId xmlns:a16="http://schemas.microsoft.com/office/drawing/2014/main" id="{8E0BC6B1-2D37-4DAE-8058-59CC7A590382}"/>
              </a:ext>
            </a:extLst>
          </p:cNvPr>
          <p:cNvSpPr>
            <a:spLocks noGrp="1" noChangeArrowheads="1"/>
          </p:cNvSpPr>
          <p:nvPr>
            <p:ph type="body" idx="1"/>
          </p:nvPr>
        </p:nvSpPr>
        <p:spPr>
          <a:xfrm>
            <a:off x="504825" y="1462088"/>
            <a:ext cx="3790950" cy="3232150"/>
          </a:xfrm>
          <a:noFill/>
          <a:ln/>
        </p:spPr>
        <p:txBody>
          <a:bodyPr/>
          <a:lstStyle/>
          <a:p>
            <a:pPr marL="342900" indent="-342900">
              <a:lnSpc>
                <a:spcPct val="100000"/>
              </a:lnSpc>
              <a:spcBef>
                <a:spcPct val="120000"/>
              </a:spcBef>
              <a:buClr>
                <a:srgbClr val="FF0000"/>
              </a:buClr>
            </a:pPr>
            <a:r>
              <a:rPr lang="zh-CN" altLang="en-US" sz="2400"/>
              <a:t>应用重点的转移</a:t>
            </a:r>
          </a:p>
          <a:p>
            <a:pPr marL="342900" indent="-342900">
              <a:lnSpc>
                <a:spcPct val="100000"/>
              </a:lnSpc>
              <a:spcBef>
                <a:spcPct val="120000"/>
              </a:spcBef>
              <a:buClr>
                <a:srgbClr val="FF0000"/>
              </a:buClr>
            </a:pPr>
            <a:r>
              <a:rPr lang="zh-CN" altLang="en-US" sz="2400"/>
              <a:t>操作系统技术发展趋势</a:t>
            </a:r>
          </a:p>
          <a:p>
            <a:pPr marL="342900" indent="-342900">
              <a:lnSpc>
                <a:spcPct val="100000"/>
              </a:lnSpc>
              <a:spcBef>
                <a:spcPct val="120000"/>
              </a:spcBef>
              <a:buClr>
                <a:srgbClr val="FF0000"/>
              </a:buClr>
            </a:pPr>
            <a:r>
              <a:rPr lang="zh-CN" altLang="en-US" sz="2400"/>
              <a:t>面向网络的关键技术</a:t>
            </a:r>
            <a:endParaRPr lang="en-US" altLang="zh-CN" sz="2400"/>
          </a:p>
          <a:p>
            <a:pPr marL="342900" indent="-342900">
              <a:lnSpc>
                <a:spcPct val="100000"/>
              </a:lnSpc>
              <a:spcBef>
                <a:spcPct val="120000"/>
              </a:spcBef>
              <a:buClr>
                <a:srgbClr val="FF0000"/>
              </a:buClr>
            </a:pPr>
            <a:r>
              <a:rPr lang="en-US" altLang="zh-CN" sz="2400">
                <a:latin typeface="Arial" panose="020B0604020202020204" pitchFamily="34" charset="0"/>
              </a:rPr>
              <a:t>“</a:t>
            </a:r>
            <a:r>
              <a:rPr lang="zh-CN" altLang="en-US" sz="2400"/>
              <a:t>和欣</a:t>
            </a:r>
            <a:r>
              <a:rPr lang="zh-CN" altLang="en-US" sz="2400">
                <a:latin typeface="Arial" panose="020B0604020202020204" pitchFamily="34" charset="0"/>
              </a:rPr>
              <a:t>”</a:t>
            </a:r>
            <a:r>
              <a:rPr lang="zh-CN" altLang="en-US" sz="2400"/>
              <a:t>技术与国际主流技术的关系</a:t>
            </a:r>
          </a:p>
        </p:txBody>
      </p:sp>
      <p:sp>
        <p:nvSpPr>
          <p:cNvPr id="955397" name="Rectangle 5">
            <a:extLst>
              <a:ext uri="{FF2B5EF4-FFF2-40B4-BE49-F238E27FC236}">
                <a16:creationId xmlns:a16="http://schemas.microsoft.com/office/drawing/2014/main" id="{5BB11A78-F631-4269-95AF-2483843CA851}"/>
              </a:ext>
            </a:extLst>
          </p:cNvPr>
          <p:cNvSpPr>
            <a:spLocks noGrp="1" noChangeArrowheads="1"/>
          </p:cNvSpPr>
          <p:nvPr>
            <p:ph type="title"/>
          </p:nvPr>
        </p:nvSpPr>
        <p:spPr>
          <a:xfrm>
            <a:off x="2979738" y="238125"/>
            <a:ext cx="5649912" cy="750888"/>
          </a:xfrm>
        </p:spPr>
        <p:txBody>
          <a:bodyPr/>
          <a:lstStyle/>
          <a:p>
            <a:r>
              <a:rPr lang="zh-CN" altLang="en-US">
                <a:solidFill>
                  <a:srgbClr val="FF0000"/>
                </a:solidFill>
              </a:rPr>
              <a:t>与同类技术的比较</a:t>
            </a:r>
          </a:p>
        </p:txBody>
      </p:sp>
      <p:sp>
        <p:nvSpPr>
          <p:cNvPr id="955398" name="Text Box 6">
            <a:extLst>
              <a:ext uri="{FF2B5EF4-FFF2-40B4-BE49-F238E27FC236}">
                <a16:creationId xmlns:a16="http://schemas.microsoft.com/office/drawing/2014/main" id="{1DB324A4-47A3-4172-97DF-BFEC6C5FC15E}"/>
              </a:ext>
            </a:extLst>
          </p:cNvPr>
          <p:cNvSpPr txBox="1">
            <a:spLocks noChangeArrowheads="1"/>
          </p:cNvSpPr>
          <p:nvPr/>
        </p:nvSpPr>
        <p:spPr bwMode="auto">
          <a:xfrm>
            <a:off x="4354513" y="1536700"/>
            <a:ext cx="1612900" cy="3937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黑体" panose="02010609060101010101" pitchFamily="49" charset="-122"/>
                <a:ea typeface="黑体" panose="02010609060101010101" pitchFamily="49" charset="-122"/>
              </a:rPr>
              <a:t>基于桌面应用</a:t>
            </a:r>
          </a:p>
        </p:txBody>
      </p:sp>
      <p:sp>
        <p:nvSpPr>
          <p:cNvPr id="955399" name="Text Box 7">
            <a:extLst>
              <a:ext uri="{FF2B5EF4-FFF2-40B4-BE49-F238E27FC236}">
                <a16:creationId xmlns:a16="http://schemas.microsoft.com/office/drawing/2014/main" id="{28E9D6AD-D1D9-425D-8064-9A8116DAE393}"/>
              </a:ext>
            </a:extLst>
          </p:cNvPr>
          <p:cNvSpPr txBox="1">
            <a:spLocks noChangeArrowheads="1"/>
          </p:cNvSpPr>
          <p:nvPr/>
        </p:nvSpPr>
        <p:spPr bwMode="auto">
          <a:xfrm>
            <a:off x="6472238" y="1536700"/>
            <a:ext cx="1879600" cy="3810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宋体" panose="02010600030101010101" pitchFamily="2" charset="-122"/>
                <a:ea typeface="黑体" panose="02010609060101010101" pitchFamily="49" charset="-122"/>
              </a:rPr>
              <a:t>基于网络应用</a:t>
            </a:r>
          </a:p>
        </p:txBody>
      </p:sp>
      <p:sp>
        <p:nvSpPr>
          <p:cNvPr id="955400" name="Text Box 8">
            <a:extLst>
              <a:ext uri="{FF2B5EF4-FFF2-40B4-BE49-F238E27FC236}">
                <a16:creationId xmlns:a16="http://schemas.microsoft.com/office/drawing/2014/main" id="{675870C7-8251-4B5D-A348-93666F7F7203}"/>
              </a:ext>
            </a:extLst>
          </p:cNvPr>
          <p:cNvSpPr txBox="1">
            <a:spLocks noChangeArrowheads="1"/>
          </p:cNvSpPr>
          <p:nvPr/>
        </p:nvSpPr>
        <p:spPr bwMode="auto">
          <a:xfrm>
            <a:off x="4354513" y="2222500"/>
            <a:ext cx="1617662" cy="6096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宋体" panose="02010600030101010101" pitchFamily="2" charset="-122"/>
                <a:ea typeface="黑体" panose="02010609060101010101" pitchFamily="49" charset="-122"/>
              </a:rPr>
              <a:t>面向桌面系统</a:t>
            </a:r>
          </a:p>
          <a:p>
            <a:pPr>
              <a:spcBef>
                <a:spcPct val="0"/>
              </a:spcBef>
            </a:pPr>
            <a:r>
              <a:rPr lang="en-US" altLang="zh-CN" sz="1600" b="1">
                <a:latin typeface="黑体" panose="02010609060101010101" pitchFamily="49" charset="-122"/>
                <a:ea typeface="黑体" panose="02010609060101010101" pitchFamily="49" charset="-122"/>
              </a:rPr>
              <a:t>(MS Windows)</a:t>
            </a:r>
          </a:p>
        </p:txBody>
      </p:sp>
      <p:sp>
        <p:nvSpPr>
          <p:cNvPr id="955401" name="Text Box 9">
            <a:extLst>
              <a:ext uri="{FF2B5EF4-FFF2-40B4-BE49-F238E27FC236}">
                <a16:creationId xmlns:a16="http://schemas.microsoft.com/office/drawing/2014/main" id="{AE2299C8-2424-48A2-A50F-BDFBFF71A8FB}"/>
              </a:ext>
            </a:extLst>
          </p:cNvPr>
          <p:cNvSpPr txBox="1">
            <a:spLocks noChangeArrowheads="1"/>
          </p:cNvSpPr>
          <p:nvPr/>
        </p:nvSpPr>
        <p:spPr bwMode="auto">
          <a:xfrm>
            <a:off x="6462713" y="2222500"/>
            <a:ext cx="1887537" cy="6096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宋体" panose="02010600030101010101" pitchFamily="2" charset="-122"/>
                <a:ea typeface="黑体" panose="02010609060101010101" pitchFamily="49" charset="-122"/>
              </a:rPr>
              <a:t>面向网络系统</a:t>
            </a:r>
          </a:p>
          <a:p>
            <a:pPr>
              <a:spcBef>
                <a:spcPct val="0"/>
              </a:spcBef>
            </a:pPr>
            <a:r>
              <a:rPr lang="en-US" altLang="zh-CN" sz="1600" b="1">
                <a:latin typeface="黑体" panose="02010609060101010101" pitchFamily="49" charset="-122"/>
                <a:ea typeface="黑体" panose="02010609060101010101" pitchFamily="49" charset="-122"/>
              </a:rPr>
              <a:t>(Microsoft .Net)</a:t>
            </a:r>
          </a:p>
        </p:txBody>
      </p:sp>
      <p:sp>
        <p:nvSpPr>
          <p:cNvPr id="955402" name="Text Box 10">
            <a:extLst>
              <a:ext uri="{FF2B5EF4-FFF2-40B4-BE49-F238E27FC236}">
                <a16:creationId xmlns:a16="http://schemas.microsoft.com/office/drawing/2014/main" id="{89229E27-CED9-4CB4-A1B2-FD2F50B7D78D}"/>
              </a:ext>
            </a:extLst>
          </p:cNvPr>
          <p:cNvSpPr txBox="1">
            <a:spLocks noChangeArrowheads="1"/>
          </p:cNvSpPr>
          <p:nvPr/>
        </p:nvSpPr>
        <p:spPr bwMode="auto">
          <a:xfrm>
            <a:off x="4354513" y="4660900"/>
            <a:ext cx="1617662" cy="304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75000"/>
              </a:lnSpc>
              <a:spcBef>
                <a:spcPct val="0"/>
              </a:spcBef>
            </a:pPr>
            <a:r>
              <a:rPr lang="zh-CN" altLang="en-US" sz="1800" b="1">
                <a:latin typeface="黑体" panose="02010609060101010101" pitchFamily="49" charset="-122"/>
                <a:ea typeface="黑体" panose="02010609060101010101" pitchFamily="49" charset="-122"/>
              </a:rPr>
              <a:t>语言</a:t>
            </a:r>
          </a:p>
        </p:txBody>
      </p:sp>
      <p:sp>
        <p:nvSpPr>
          <p:cNvPr id="955403" name="Text Box 11">
            <a:extLst>
              <a:ext uri="{FF2B5EF4-FFF2-40B4-BE49-F238E27FC236}">
                <a16:creationId xmlns:a16="http://schemas.microsoft.com/office/drawing/2014/main" id="{68D43C67-FBED-4173-A02E-BEA8865B9A21}"/>
              </a:ext>
            </a:extLst>
          </p:cNvPr>
          <p:cNvSpPr txBox="1">
            <a:spLocks noChangeArrowheads="1"/>
          </p:cNvSpPr>
          <p:nvPr/>
        </p:nvSpPr>
        <p:spPr bwMode="auto">
          <a:xfrm>
            <a:off x="4168775" y="3946525"/>
            <a:ext cx="204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600" b="1">
                <a:latin typeface="黑体" panose="02010609060101010101" pitchFamily="49" charset="-122"/>
                <a:ea typeface="黑体" panose="02010609060101010101" pitchFamily="49" charset="-122"/>
              </a:rPr>
              <a:t>Sun Java</a:t>
            </a:r>
            <a:r>
              <a:rPr lang="zh-CN" altLang="en-US" sz="1600" b="1">
                <a:latin typeface="黑体" panose="02010609060101010101" pitchFamily="49" charset="-122"/>
                <a:ea typeface="黑体" panose="02010609060101010101" pitchFamily="49" charset="-122"/>
              </a:rPr>
              <a:t>和 </a:t>
            </a:r>
          </a:p>
          <a:p>
            <a:pPr>
              <a:spcBef>
                <a:spcPct val="0"/>
              </a:spcBef>
            </a:pPr>
            <a:r>
              <a:rPr lang="en-US" altLang="zh-CN" sz="1600" b="1">
                <a:latin typeface="黑体" panose="02010609060101010101" pitchFamily="49" charset="-122"/>
                <a:ea typeface="黑体" panose="02010609060101010101" pitchFamily="49" charset="-122"/>
              </a:rPr>
              <a:t>Microsoft .Net</a:t>
            </a:r>
            <a:r>
              <a:rPr lang="zh-CN" altLang="en-US" sz="1600" b="1">
                <a:latin typeface="黑体" panose="02010609060101010101" pitchFamily="49" charset="-122"/>
                <a:ea typeface="黑体" panose="02010609060101010101" pitchFamily="49" charset="-122"/>
              </a:rPr>
              <a:t>技术</a:t>
            </a:r>
          </a:p>
        </p:txBody>
      </p:sp>
      <p:sp>
        <p:nvSpPr>
          <p:cNvPr id="955404" name="Text Box 12">
            <a:extLst>
              <a:ext uri="{FF2B5EF4-FFF2-40B4-BE49-F238E27FC236}">
                <a16:creationId xmlns:a16="http://schemas.microsoft.com/office/drawing/2014/main" id="{34AC29C0-4D02-4902-B49F-B314322EBA73}"/>
              </a:ext>
            </a:extLst>
          </p:cNvPr>
          <p:cNvSpPr txBox="1">
            <a:spLocks noChangeArrowheads="1"/>
          </p:cNvSpPr>
          <p:nvPr/>
        </p:nvSpPr>
        <p:spPr bwMode="auto">
          <a:xfrm>
            <a:off x="6491288" y="4041775"/>
            <a:ext cx="17843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b="1">
                <a:effectLst>
                  <a:outerShdw blurRad="38100" dist="38100" dir="2700000" algn="tl">
                    <a:srgbClr val="C0C0C0"/>
                  </a:outerShdw>
                </a:effectLst>
                <a:ea typeface="黑体" panose="02010609060101010101" pitchFamily="49" charset="-122"/>
              </a:rPr>
              <a:t>“</a:t>
            </a: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和欣</a:t>
            </a:r>
            <a:r>
              <a:rPr lang="zh-CN" altLang="en-US" b="1">
                <a:effectLst>
                  <a:outerShdw blurRad="38100" dist="38100" dir="2700000" algn="tl">
                    <a:srgbClr val="C0C0C0"/>
                  </a:outerShdw>
                </a:effectLst>
                <a:ea typeface="黑体" panose="02010609060101010101" pitchFamily="49" charset="-122"/>
              </a:rPr>
              <a:t>”</a:t>
            </a: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技术</a:t>
            </a:r>
          </a:p>
        </p:txBody>
      </p:sp>
      <p:sp>
        <p:nvSpPr>
          <p:cNvPr id="955405" name="Text Box 13">
            <a:extLst>
              <a:ext uri="{FF2B5EF4-FFF2-40B4-BE49-F238E27FC236}">
                <a16:creationId xmlns:a16="http://schemas.microsoft.com/office/drawing/2014/main" id="{B0F709C9-917A-4EAE-B37D-393B256F7A89}"/>
              </a:ext>
            </a:extLst>
          </p:cNvPr>
          <p:cNvSpPr txBox="1">
            <a:spLocks noChangeArrowheads="1"/>
          </p:cNvSpPr>
          <p:nvPr/>
        </p:nvSpPr>
        <p:spPr bwMode="auto">
          <a:xfrm>
            <a:off x="4354513" y="5194300"/>
            <a:ext cx="1617662" cy="304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75000"/>
              </a:lnSpc>
              <a:spcBef>
                <a:spcPct val="0"/>
              </a:spcBef>
            </a:pPr>
            <a:r>
              <a:rPr lang="zh-CN" altLang="en-US" sz="1800" b="1">
                <a:latin typeface="黑体" panose="02010609060101010101" pitchFamily="49" charset="-122"/>
                <a:ea typeface="黑体" panose="02010609060101010101" pitchFamily="49" charset="-122"/>
              </a:rPr>
              <a:t>构件库</a:t>
            </a:r>
          </a:p>
        </p:txBody>
      </p:sp>
      <p:sp>
        <p:nvSpPr>
          <p:cNvPr id="955406" name="Text Box 14">
            <a:extLst>
              <a:ext uri="{FF2B5EF4-FFF2-40B4-BE49-F238E27FC236}">
                <a16:creationId xmlns:a16="http://schemas.microsoft.com/office/drawing/2014/main" id="{49DBABD0-C08B-4E07-8F84-C273EFC25696}"/>
              </a:ext>
            </a:extLst>
          </p:cNvPr>
          <p:cNvSpPr txBox="1">
            <a:spLocks noChangeArrowheads="1"/>
          </p:cNvSpPr>
          <p:nvPr/>
        </p:nvSpPr>
        <p:spPr bwMode="auto">
          <a:xfrm>
            <a:off x="4354513" y="5727700"/>
            <a:ext cx="1617662" cy="3048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75000"/>
              </a:lnSpc>
              <a:spcBef>
                <a:spcPct val="0"/>
              </a:spcBef>
            </a:pPr>
            <a:r>
              <a:rPr lang="zh-CN" altLang="en-US" sz="1800" b="1">
                <a:latin typeface="黑体" panose="02010609060101010101" pitchFamily="49" charset="-122"/>
                <a:ea typeface="黑体" panose="02010609060101010101" pitchFamily="49" charset="-122"/>
              </a:rPr>
              <a:t>虚拟机</a:t>
            </a:r>
          </a:p>
        </p:txBody>
      </p:sp>
      <p:sp>
        <p:nvSpPr>
          <p:cNvPr id="955407" name="Text Box 15">
            <a:extLst>
              <a:ext uri="{FF2B5EF4-FFF2-40B4-BE49-F238E27FC236}">
                <a16:creationId xmlns:a16="http://schemas.microsoft.com/office/drawing/2014/main" id="{40F578F8-19D5-41B8-9F21-C1E19BF386DC}"/>
              </a:ext>
            </a:extLst>
          </p:cNvPr>
          <p:cNvSpPr txBox="1">
            <a:spLocks noChangeArrowheads="1"/>
          </p:cNvSpPr>
          <p:nvPr/>
        </p:nvSpPr>
        <p:spPr bwMode="auto">
          <a:xfrm>
            <a:off x="6535738" y="4660900"/>
            <a:ext cx="1730375" cy="3048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75000"/>
              </a:lnSpc>
              <a:spcBef>
                <a:spcPct val="0"/>
              </a:spcBef>
            </a:pPr>
            <a:r>
              <a:rPr lang="en-US" altLang="zh-CN" sz="1800" b="1">
                <a:latin typeface="黑体" panose="02010609060101010101" pitchFamily="49" charset="-122"/>
                <a:ea typeface="黑体" panose="02010609060101010101" pitchFamily="49" charset="-122"/>
              </a:rPr>
              <a:t>CAR</a:t>
            </a:r>
            <a:r>
              <a:rPr lang="zh-CN" altLang="en-US" sz="1800" b="1">
                <a:latin typeface="黑体" panose="02010609060101010101" pitchFamily="49" charset="-122"/>
                <a:ea typeface="黑体" panose="02010609060101010101" pitchFamily="49" charset="-122"/>
              </a:rPr>
              <a:t>开发环境</a:t>
            </a:r>
          </a:p>
        </p:txBody>
      </p:sp>
      <p:sp>
        <p:nvSpPr>
          <p:cNvPr id="955408" name="Text Box 16">
            <a:extLst>
              <a:ext uri="{FF2B5EF4-FFF2-40B4-BE49-F238E27FC236}">
                <a16:creationId xmlns:a16="http://schemas.microsoft.com/office/drawing/2014/main" id="{AED3A610-81A6-48B8-B257-3E69F1E8A9CF}"/>
              </a:ext>
            </a:extLst>
          </p:cNvPr>
          <p:cNvSpPr txBox="1">
            <a:spLocks noChangeArrowheads="1"/>
          </p:cNvSpPr>
          <p:nvPr/>
        </p:nvSpPr>
        <p:spPr bwMode="auto">
          <a:xfrm>
            <a:off x="6535738" y="5194300"/>
            <a:ext cx="1730375" cy="3048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75000"/>
              </a:lnSpc>
              <a:spcBef>
                <a:spcPct val="0"/>
              </a:spcBef>
            </a:pPr>
            <a:r>
              <a:rPr lang="en-US" altLang="zh-CN" sz="1800" b="1">
                <a:latin typeface="黑体" panose="02010609060101010101" pitchFamily="49" charset="-122"/>
                <a:ea typeface="黑体" panose="02010609060101010101" pitchFamily="49" charset="-122"/>
              </a:rPr>
              <a:t>CAR</a:t>
            </a:r>
            <a:r>
              <a:rPr lang="zh-CN" altLang="en-US" sz="1800" b="1">
                <a:latin typeface="黑体" panose="02010609060101010101" pitchFamily="49" charset="-122"/>
                <a:ea typeface="黑体" panose="02010609060101010101" pitchFamily="49" charset="-122"/>
              </a:rPr>
              <a:t>构件库</a:t>
            </a:r>
          </a:p>
        </p:txBody>
      </p:sp>
      <p:sp>
        <p:nvSpPr>
          <p:cNvPr id="955409" name="Text Box 17">
            <a:extLst>
              <a:ext uri="{FF2B5EF4-FFF2-40B4-BE49-F238E27FC236}">
                <a16:creationId xmlns:a16="http://schemas.microsoft.com/office/drawing/2014/main" id="{306FB9E1-71D9-4552-82B1-DBB74B978CBF}"/>
              </a:ext>
            </a:extLst>
          </p:cNvPr>
          <p:cNvSpPr txBox="1">
            <a:spLocks noChangeArrowheads="1"/>
          </p:cNvSpPr>
          <p:nvPr/>
        </p:nvSpPr>
        <p:spPr bwMode="auto">
          <a:xfrm>
            <a:off x="6535738" y="5727700"/>
            <a:ext cx="1744662" cy="3048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0" rIns="0" bIns="0"/>
          <a:lstStyle/>
          <a:p>
            <a:pPr>
              <a:lnSpc>
                <a:spcPct val="75000"/>
              </a:lnSpc>
              <a:spcBef>
                <a:spcPct val="0"/>
              </a:spcBef>
            </a:pPr>
            <a:r>
              <a:rPr lang="en-US" altLang="zh-CN" sz="1800" b="1">
                <a:ea typeface="黑体" panose="02010609060101010101" pitchFamily="49" charset="-122"/>
              </a:rPr>
              <a:t>“</a:t>
            </a:r>
            <a:r>
              <a:rPr lang="zh-CN" altLang="en-US" sz="1800" b="1">
                <a:latin typeface="黑体" panose="02010609060101010101" pitchFamily="49" charset="-122"/>
                <a:ea typeface="黑体" panose="02010609060101010101" pitchFamily="49" charset="-122"/>
              </a:rPr>
              <a:t>和欣</a:t>
            </a:r>
            <a:r>
              <a:rPr lang="zh-CN" altLang="en-US" sz="1800" b="1">
                <a:ea typeface="黑体" panose="02010609060101010101" pitchFamily="49" charset="-122"/>
              </a:rPr>
              <a:t>”</a:t>
            </a:r>
            <a:r>
              <a:rPr lang="zh-CN" altLang="en-US" sz="1800" b="1">
                <a:latin typeface="黑体" panose="02010609060101010101" pitchFamily="49" charset="-122"/>
                <a:ea typeface="黑体" panose="02010609060101010101" pitchFamily="49" charset="-122"/>
              </a:rPr>
              <a:t>操作系统</a:t>
            </a:r>
          </a:p>
        </p:txBody>
      </p:sp>
      <p:sp>
        <p:nvSpPr>
          <p:cNvPr id="955410" name="AutoShape 18">
            <a:extLst>
              <a:ext uri="{FF2B5EF4-FFF2-40B4-BE49-F238E27FC236}">
                <a16:creationId xmlns:a16="http://schemas.microsoft.com/office/drawing/2014/main" id="{44088672-028F-4D87-AA48-5C88C4E1D99E}"/>
              </a:ext>
            </a:extLst>
          </p:cNvPr>
          <p:cNvSpPr>
            <a:spLocks noChangeArrowheads="1"/>
          </p:cNvSpPr>
          <p:nvPr/>
        </p:nvSpPr>
        <p:spPr bwMode="auto">
          <a:xfrm>
            <a:off x="6081713" y="1612900"/>
            <a:ext cx="280987" cy="228600"/>
          </a:xfrm>
          <a:prstGeom prst="rightArrow">
            <a:avLst>
              <a:gd name="adj1" fmla="val 41667"/>
              <a:gd name="adj2" fmla="val 43055"/>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1" name="AutoShape 19">
            <a:extLst>
              <a:ext uri="{FF2B5EF4-FFF2-40B4-BE49-F238E27FC236}">
                <a16:creationId xmlns:a16="http://schemas.microsoft.com/office/drawing/2014/main" id="{596236AC-2F00-43C7-A4F4-8732FE09D8EC}"/>
              </a:ext>
            </a:extLst>
          </p:cNvPr>
          <p:cNvSpPr>
            <a:spLocks noChangeArrowheads="1"/>
          </p:cNvSpPr>
          <p:nvPr/>
        </p:nvSpPr>
        <p:spPr bwMode="auto">
          <a:xfrm>
            <a:off x="6081713" y="2406650"/>
            <a:ext cx="280987" cy="228600"/>
          </a:xfrm>
          <a:prstGeom prst="rightArrow">
            <a:avLst>
              <a:gd name="adj1" fmla="val 50000"/>
              <a:gd name="adj2" fmla="val 43055"/>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2" name="AutoShape 20">
            <a:extLst>
              <a:ext uri="{FF2B5EF4-FFF2-40B4-BE49-F238E27FC236}">
                <a16:creationId xmlns:a16="http://schemas.microsoft.com/office/drawing/2014/main" id="{740CC9AF-ECB8-4C5C-A514-3906CB8FD087}"/>
              </a:ext>
            </a:extLst>
          </p:cNvPr>
          <p:cNvSpPr>
            <a:spLocks noChangeArrowheads="1"/>
          </p:cNvSpPr>
          <p:nvPr/>
        </p:nvSpPr>
        <p:spPr bwMode="auto">
          <a:xfrm>
            <a:off x="6007100" y="4699000"/>
            <a:ext cx="493713" cy="228600"/>
          </a:xfrm>
          <a:prstGeom prst="leftRightArrow">
            <a:avLst>
              <a:gd name="adj1" fmla="val 50000"/>
              <a:gd name="adj2" fmla="val 52493"/>
            </a:avLst>
          </a:prstGeom>
          <a:solidFill>
            <a:srgbClr val="CCECFF">
              <a:alpha val="50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3" name="AutoShape 21">
            <a:extLst>
              <a:ext uri="{FF2B5EF4-FFF2-40B4-BE49-F238E27FC236}">
                <a16:creationId xmlns:a16="http://schemas.microsoft.com/office/drawing/2014/main" id="{3DA448C4-A853-44F8-A225-E2D2257F360B}"/>
              </a:ext>
            </a:extLst>
          </p:cNvPr>
          <p:cNvSpPr>
            <a:spLocks noChangeArrowheads="1"/>
          </p:cNvSpPr>
          <p:nvPr/>
        </p:nvSpPr>
        <p:spPr bwMode="auto">
          <a:xfrm>
            <a:off x="6007100" y="5765800"/>
            <a:ext cx="493713" cy="228600"/>
          </a:xfrm>
          <a:prstGeom prst="leftRightArrow">
            <a:avLst>
              <a:gd name="adj1" fmla="val 50000"/>
              <a:gd name="adj2" fmla="val 52493"/>
            </a:avLst>
          </a:prstGeom>
          <a:solidFill>
            <a:srgbClr val="CCECFF">
              <a:alpha val="50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4" name="AutoShape 22">
            <a:extLst>
              <a:ext uri="{FF2B5EF4-FFF2-40B4-BE49-F238E27FC236}">
                <a16:creationId xmlns:a16="http://schemas.microsoft.com/office/drawing/2014/main" id="{EC436EB8-28DF-41E6-AFC3-6F82B9955527}"/>
              </a:ext>
            </a:extLst>
          </p:cNvPr>
          <p:cNvSpPr>
            <a:spLocks noChangeArrowheads="1"/>
          </p:cNvSpPr>
          <p:nvPr/>
        </p:nvSpPr>
        <p:spPr bwMode="auto">
          <a:xfrm>
            <a:off x="6007100" y="5232400"/>
            <a:ext cx="493713" cy="228600"/>
          </a:xfrm>
          <a:prstGeom prst="leftRightArrow">
            <a:avLst>
              <a:gd name="adj1" fmla="val 50000"/>
              <a:gd name="adj2" fmla="val 52493"/>
            </a:avLst>
          </a:prstGeom>
          <a:solidFill>
            <a:srgbClr val="CCECFF">
              <a:alpha val="50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5" name="Text Box 23">
            <a:extLst>
              <a:ext uri="{FF2B5EF4-FFF2-40B4-BE49-F238E27FC236}">
                <a16:creationId xmlns:a16="http://schemas.microsoft.com/office/drawing/2014/main" id="{B4B1C3C0-2F12-43DF-9D22-81262E653E1B}"/>
              </a:ext>
            </a:extLst>
          </p:cNvPr>
          <p:cNvSpPr txBox="1">
            <a:spLocks noChangeArrowheads="1"/>
          </p:cNvSpPr>
          <p:nvPr/>
        </p:nvSpPr>
        <p:spPr bwMode="auto">
          <a:xfrm>
            <a:off x="4348163" y="3094038"/>
            <a:ext cx="1612900" cy="3937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黑体" panose="02010609060101010101" pitchFamily="49" charset="-122"/>
                <a:ea typeface="黑体" panose="02010609060101010101" pitchFamily="49" charset="-122"/>
              </a:rPr>
              <a:t>面向对象编程</a:t>
            </a:r>
          </a:p>
        </p:txBody>
      </p:sp>
      <p:sp>
        <p:nvSpPr>
          <p:cNvPr id="955416" name="Text Box 24">
            <a:extLst>
              <a:ext uri="{FF2B5EF4-FFF2-40B4-BE49-F238E27FC236}">
                <a16:creationId xmlns:a16="http://schemas.microsoft.com/office/drawing/2014/main" id="{4C9052F7-1CD3-464F-B4AD-1F882D119DBD}"/>
              </a:ext>
            </a:extLst>
          </p:cNvPr>
          <p:cNvSpPr txBox="1">
            <a:spLocks noChangeArrowheads="1"/>
          </p:cNvSpPr>
          <p:nvPr/>
        </p:nvSpPr>
        <p:spPr bwMode="auto">
          <a:xfrm>
            <a:off x="6465888" y="3094038"/>
            <a:ext cx="1879600" cy="3810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sz="1800" b="1">
                <a:latin typeface="宋体" panose="02010600030101010101" pitchFamily="2" charset="-122"/>
                <a:ea typeface="黑体" panose="02010609060101010101" pitchFamily="49" charset="-122"/>
              </a:rPr>
              <a:t>面向构件编程</a:t>
            </a:r>
          </a:p>
        </p:txBody>
      </p:sp>
      <p:sp>
        <p:nvSpPr>
          <p:cNvPr id="955417" name="AutoShape 25">
            <a:extLst>
              <a:ext uri="{FF2B5EF4-FFF2-40B4-BE49-F238E27FC236}">
                <a16:creationId xmlns:a16="http://schemas.microsoft.com/office/drawing/2014/main" id="{0C25FACE-C9D2-4C5C-9FD0-E6EC06DA3418}"/>
              </a:ext>
            </a:extLst>
          </p:cNvPr>
          <p:cNvSpPr>
            <a:spLocks noChangeArrowheads="1"/>
          </p:cNvSpPr>
          <p:nvPr/>
        </p:nvSpPr>
        <p:spPr bwMode="auto">
          <a:xfrm>
            <a:off x="6075363" y="3170238"/>
            <a:ext cx="280987" cy="228600"/>
          </a:xfrm>
          <a:prstGeom prst="rightArrow">
            <a:avLst>
              <a:gd name="adj1" fmla="val 41667"/>
              <a:gd name="adj2" fmla="val 43055"/>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8" name="AutoShape 26">
            <a:extLst>
              <a:ext uri="{FF2B5EF4-FFF2-40B4-BE49-F238E27FC236}">
                <a16:creationId xmlns:a16="http://schemas.microsoft.com/office/drawing/2014/main" id="{EB9CFE26-8005-4819-9749-4D94BB08D67E}"/>
              </a:ext>
            </a:extLst>
          </p:cNvPr>
          <p:cNvSpPr>
            <a:spLocks noChangeArrowheads="1"/>
          </p:cNvSpPr>
          <p:nvPr/>
        </p:nvSpPr>
        <p:spPr bwMode="auto">
          <a:xfrm>
            <a:off x="914400" y="4759325"/>
            <a:ext cx="3186113" cy="1479550"/>
          </a:xfrm>
          <a:prstGeom prst="star16">
            <a:avLst>
              <a:gd name="adj" fmla="val 40574"/>
            </a:avLst>
          </a:prstGeom>
          <a:solidFill>
            <a:srgbClr val="FFFFDD"/>
          </a:solidFill>
          <a:ln w="127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19" name="Text Box 27">
            <a:extLst>
              <a:ext uri="{FF2B5EF4-FFF2-40B4-BE49-F238E27FC236}">
                <a16:creationId xmlns:a16="http://schemas.microsoft.com/office/drawing/2014/main" id="{F7513416-EAE9-4F98-AB8A-E84EAFDD0B51}"/>
              </a:ext>
            </a:extLst>
          </p:cNvPr>
          <p:cNvSpPr txBox="1">
            <a:spLocks noChangeArrowheads="1"/>
          </p:cNvSpPr>
          <p:nvPr/>
        </p:nvSpPr>
        <p:spPr bwMode="auto">
          <a:xfrm>
            <a:off x="1439863" y="4991100"/>
            <a:ext cx="2293937" cy="1066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10000"/>
              </a:spcBef>
            </a:pPr>
            <a:r>
              <a:rPr lang="zh-CN" altLang="en-US" b="1">
                <a:ea typeface="黑体" panose="02010609060101010101" pitchFamily="49" charset="-122"/>
              </a:rPr>
              <a:t>        与</a:t>
            </a:r>
            <a:r>
              <a:rPr lang="en-US" altLang="zh-CN" b="1">
                <a:ea typeface="黑体" panose="02010609060101010101" pitchFamily="49" charset="-122"/>
              </a:rPr>
              <a:t>Java、.Net</a:t>
            </a:r>
            <a:endParaRPr lang="zh-CN" altLang="en-US" b="1">
              <a:ea typeface="黑体" panose="02010609060101010101" pitchFamily="49" charset="-122"/>
            </a:endParaRPr>
          </a:p>
          <a:p>
            <a:pPr algn="l">
              <a:spcBef>
                <a:spcPct val="10000"/>
              </a:spcBef>
            </a:pPr>
            <a:r>
              <a:rPr lang="zh-CN" altLang="en-US" b="1">
                <a:ea typeface="黑体" panose="02010609060101010101" pitchFamily="49" charset="-122"/>
              </a:rPr>
              <a:t>属于同类技术，</a:t>
            </a:r>
          </a:p>
          <a:p>
            <a:pPr algn="l">
              <a:spcBef>
                <a:spcPct val="10000"/>
              </a:spcBef>
            </a:pPr>
            <a:r>
              <a:rPr lang="zh-CN" altLang="en-US" b="1">
                <a:ea typeface="黑体" panose="02010609060101010101" pitchFamily="49" charset="-122"/>
              </a:rPr>
              <a:t>与主流技术互补</a:t>
            </a:r>
          </a:p>
        </p:txBody>
      </p:sp>
      <p:pic>
        <p:nvPicPr>
          <p:cNvPr id="955420" name="Picture 28" descr="和欣注册商标-红色">
            <a:extLst>
              <a:ext uri="{FF2B5EF4-FFF2-40B4-BE49-F238E27FC236}">
                <a16:creationId xmlns:a16="http://schemas.microsoft.com/office/drawing/2014/main" id="{331B5028-603D-443C-B487-34244F63E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314325"/>
            <a:ext cx="15541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5421" name="Picture 29" descr="和欣商标红色透明">
            <a:extLst>
              <a:ext uri="{FF2B5EF4-FFF2-40B4-BE49-F238E27FC236}">
                <a16:creationId xmlns:a16="http://schemas.microsoft.com/office/drawing/2014/main" id="{678EB832-8371-4135-9F87-7E41618C6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25" y="5059363"/>
            <a:ext cx="696913" cy="265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a:extLst>
              <a:ext uri="{FF2B5EF4-FFF2-40B4-BE49-F238E27FC236}">
                <a16:creationId xmlns:a16="http://schemas.microsoft.com/office/drawing/2014/main" id="{4D21AC87-C77A-4EE4-B34E-1DB31C2A3E80}"/>
              </a:ext>
            </a:extLst>
          </p:cNvPr>
          <p:cNvSpPr>
            <a:spLocks noGrp="1" noChangeArrowheads="1"/>
          </p:cNvSpPr>
          <p:nvPr>
            <p:ph type="title"/>
          </p:nvPr>
        </p:nvSpPr>
        <p:spPr>
          <a:xfrm>
            <a:off x="2078038" y="152400"/>
            <a:ext cx="6615112" cy="750888"/>
          </a:xfrm>
        </p:spPr>
        <p:txBody>
          <a:bodyPr/>
          <a:lstStyle/>
          <a:p>
            <a:r>
              <a:rPr lang="zh-CN" altLang="en-US">
                <a:solidFill>
                  <a:srgbClr val="FF3300"/>
                </a:solidFill>
              </a:rPr>
              <a:t>采用类似</a:t>
            </a:r>
            <a:r>
              <a:rPr lang="en-US" altLang="zh-CN">
                <a:solidFill>
                  <a:srgbClr val="FF3300"/>
                </a:solidFill>
              </a:rPr>
              <a:t>JAVA</a:t>
            </a:r>
            <a:r>
              <a:rPr lang="zh-CN" altLang="en-US">
                <a:solidFill>
                  <a:srgbClr val="FF3300"/>
                </a:solidFill>
              </a:rPr>
              <a:t>编程模型</a:t>
            </a:r>
          </a:p>
        </p:txBody>
      </p:sp>
      <p:sp>
        <p:nvSpPr>
          <p:cNvPr id="978947" name="Rectangle 3">
            <a:extLst>
              <a:ext uri="{FF2B5EF4-FFF2-40B4-BE49-F238E27FC236}">
                <a16:creationId xmlns:a16="http://schemas.microsoft.com/office/drawing/2014/main" id="{7098A66A-952E-4A2C-AB41-4C1B2F95B5F6}"/>
              </a:ext>
            </a:extLst>
          </p:cNvPr>
          <p:cNvSpPr>
            <a:spLocks noGrp="1" noChangeArrowheads="1"/>
          </p:cNvSpPr>
          <p:nvPr>
            <p:ph type="body" sz="half" idx="1"/>
          </p:nvPr>
        </p:nvSpPr>
        <p:spPr>
          <a:xfrm>
            <a:off x="962025" y="1447800"/>
            <a:ext cx="7597775" cy="4205288"/>
          </a:xfrm>
        </p:spPr>
        <p:txBody>
          <a:bodyPr/>
          <a:lstStyle/>
          <a:p>
            <a:pPr>
              <a:buClr>
                <a:srgbClr val="FF0000"/>
              </a:buClr>
            </a:pPr>
            <a:r>
              <a:rPr lang="zh-CN" altLang="en-US"/>
              <a:t>用</a:t>
            </a:r>
            <a:r>
              <a:rPr lang="en-US" altLang="zh-CN"/>
              <a:t>C++</a:t>
            </a:r>
            <a:r>
              <a:rPr lang="zh-CN" altLang="en-US"/>
              <a:t>表现虚拟机技术</a:t>
            </a:r>
          </a:p>
          <a:p>
            <a:pPr lvl="1">
              <a:buClr>
                <a:srgbClr val="FF0000"/>
              </a:buClr>
            </a:pPr>
            <a:r>
              <a:rPr lang="zh-CN" altLang="en-US"/>
              <a:t>用</a:t>
            </a:r>
            <a:r>
              <a:rPr lang="en-US" altLang="zh-CN"/>
              <a:t>C++</a:t>
            </a:r>
            <a:r>
              <a:rPr lang="zh-CN" altLang="en-US"/>
              <a:t>语言阐述</a:t>
            </a:r>
            <a:r>
              <a:rPr lang="en-US" altLang="zh-CN"/>
              <a:t>JAVA/C#</a:t>
            </a:r>
            <a:r>
              <a:rPr lang="zh-CN" altLang="en-US"/>
              <a:t>思想</a:t>
            </a:r>
          </a:p>
          <a:p>
            <a:pPr lvl="1">
              <a:buClr>
                <a:srgbClr val="FF0000"/>
              </a:buClr>
            </a:pPr>
            <a:endParaRPr lang="zh-CN" altLang="en-US" sz="800"/>
          </a:p>
          <a:p>
            <a:pPr>
              <a:buClr>
                <a:srgbClr val="FF0000"/>
              </a:buClr>
            </a:pPr>
            <a:r>
              <a:rPr lang="zh-CN" altLang="en-US"/>
              <a:t>将虚拟机技术融入操作系统内核</a:t>
            </a:r>
          </a:p>
          <a:p>
            <a:pPr lvl="1">
              <a:buClr>
                <a:srgbClr val="FF0000"/>
              </a:buClr>
            </a:pPr>
            <a:r>
              <a:rPr lang="zh-CN" altLang="en-US"/>
              <a:t>用硬件</a:t>
            </a:r>
            <a:r>
              <a:rPr lang="en-US" altLang="zh-CN"/>
              <a:t>CPU</a:t>
            </a:r>
            <a:r>
              <a:rPr lang="zh-CN" altLang="en-US"/>
              <a:t>实现安全、防病毒</a:t>
            </a:r>
          </a:p>
          <a:p>
            <a:pPr lvl="1">
              <a:buClr>
                <a:srgbClr val="FF0000"/>
              </a:buClr>
            </a:pPr>
            <a:endParaRPr lang="zh-CN" altLang="en-US" sz="800"/>
          </a:p>
          <a:p>
            <a:pPr>
              <a:buClr>
                <a:srgbClr val="FF0000"/>
              </a:buClr>
            </a:pPr>
            <a:r>
              <a:rPr lang="zh-CN" altLang="en-US"/>
              <a:t>跨平台的</a:t>
            </a:r>
            <a:r>
              <a:rPr lang="zh-CN" altLang="en-US">
                <a:latin typeface="Arial" panose="020B0604020202020204" pitchFamily="34" charset="0"/>
              </a:rPr>
              <a:t>“</a:t>
            </a:r>
            <a:r>
              <a:rPr lang="zh-CN" altLang="en-US"/>
              <a:t>虚拟</a:t>
            </a:r>
            <a:r>
              <a:rPr lang="en-US" altLang="zh-CN">
                <a:latin typeface="Arial" panose="020B0604020202020204" pitchFamily="34" charset="0"/>
              </a:rPr>
              <a:t>”</a:t>
            </a:r>
            <a:r>
              <a:rPr lang="en-US" altLang="zh-CN"/>
              <a:t>CPU</a:t>
            </a:r>
            <a:r>
              <a:rPr lang="zh-CN" altLang="en-US"/>
              <a:t>技术</a:t>
            </a:r>
          </a:p>
          <a:p>
            <a:pPr lvl="1">
              <a:buClr>
                <a:srgbClr val="FF0000"/>
              </a:buClr>
            </a:pPr>
            <a:r>
              <a:rPr lang="zh-CN" altLang="en-US"/>
              <a:t>高效的嵌入式网络操作平台</a:t>
            </a:r>
          </a:p>
          <a:p>
            <a:pPr lvl="1">
              <a:buClr>
                <a:srgbClr val="FF0000"/>
              </a:buClr>
            </a:pPr>
            <a:endParaRPr lang="zh-CN" altLang="en-US" sz="800"/>
          </a:p>
          <a:p>
            <a:pPr>
              <a:buClr>
                <a:srgbClr val="FF0000"/>
              </a:buClr>
            </a:pPr>
            <a:r>
              <a:rPr lang="zh-CN" altLang="en-US"/>
              <a:t>无设备驱动程序的操作系统模型</a:t>
            </a:r>
          </a:p>
          <a:p>
            <a:pPr lvl="1">
              <a:buClr>
                <a:srgbClr val="FF0000"/>
              </a:buClr>
            </a:pPr>
            <a:r>
              <a:rPr lang="zh-CN" altLang="en-US"/>
              <a:t>无线移动时代的必要步骤</a:t>
            </a:r>
          </a:p>
        </p:txBody>
      </p:sp>
      <p:pic>
        <p:nvPicPr>
          <p:cNvPr id="978948" name="Picture 4" descr="和欣注册商标-红色">
            <a:extLst>
              <a:ext uri="{FF2B5EF4-FFF2-40B4-BE49-F238E27FC236}">
                <a16:creationId xmlns:a16="http://schemas.microsoft.com/office/drawing/2014/main" id="{A0AC5EA6-3C3C-4D37-A67A-57455B07FF04}"/>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838" y="228600"/>
            <a:ext cx="1716087" cy="65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a:extLst>
              <a:ext uri="{FF2B5EF4-FFF2-40B4-BE49-F238E27FC236}">
                <a16:creationId xmlns:a16="http://schemas.microsoft.com/office/drawing/2014/main" id="{6C832C6D-CA9C-4729-BCB2-B648EED9C6D0}"/>
              </a:ext>
            </a:extLst>
          </p:cNvPr>
          <p:cNvSpPr>
            <a:spLocks noGrp="1" noChangeArrowheads="1"/>
          </p:cNvSpPr>
          <p:nvPr>
            <p:ph type="title"/>
          </p:nvPr>
        </p:nvSpPr>
        <p:spPr>
          <a:xfrm>
            <a:off x="3341688" y="246063"/>
            <a:ext cx="4808537" cy="750887"/>
          </a:xfrm>
        </p:spPr>
        <p:txBody>
          <a:bodyPr/>
          <a:lstStyle/>
          <a:p>
            <a:r>
              <a:rPr lang="zh-CN" altLang="en-US">
                <a:solidFill>
                  <a:srgbClr val="FF3300"/>
                </a:solidFill>
              </a:rPr>
              <a:t>是</a:t>
            </a:r>
            <a:r>
              <a:rPr lang="en-US" altLang="zh-CN">
                <a:solidFill>
                  <a:srgbClr val="FF3300"/>
                </a:solidFill>
              </a:rPr>
              <a:t>C++</a:t>
            </a:r>
            <a:r>
              <a:rPr lang="zh-CN" altLang="en-US">
                <a:solidFill>
                  <a:srgbClr val="FF3300"/>
                </a:solidFill>
              </a:rPr>
              <a:t>版的</a:t>
            </a:r>
            <a:r>
              <a:rPr lang="en-US" altLang="zh-CN">
                <a:solidFill>
                  <a:srgbClr val="FF3300"/>
                </a:solidFill>
              </a:rPr>
              <a:t>JAVA</a:t>
            </a:r>
            <a:endParaRPr lang="zh-CN" altLang="en-US">
              <a:solidFill>
                <a:srgbClr val="FF3300"/>
              </a:solidFill>
            </a:endParaRPr>
          </a:p>
        </p:txBody>
      </p:sp>
      <p:sp>
        <p:nvSpPr>
          <p:cNvPr id="1036291" name="Rectangle 3">
            <a:extLst>
              <a:ext uri="{FF2B5EF4-FFF2-40B4-BE49-F238E27FC236}">
                <a16:creationId xmlns:a16="http://schemas.microsoft.com/office/drawing/2014/main" id="{E2D2E2BC-68BF-4596-A7D8-73B87B4E9B13}"/>
              </a:ext>
            </a:extLst>
          </p:cNvPr>
          <p:cNvSpPr>
            <a:spLocks noGrp="1" noChangeArrowheads="1"/>
          </p:cNvSpPr>
          <p:nvPr>
            <p:ph type="body" sz="half" idx="1"/>
          </p:nvPr>
        </p:nvSpPr>
        <p:spPr>
          <a:xfrm>
            <a:off x="666750" y="1282700"/>
            <a:ext cx="8150225" cy="3763963"/>
          </a:xfrm>
        </p:spPr>
        <p:txBody>
          <a:bodyPr/>
          <a:lstStyle/>
          <a:p>
            <a:pPr marL="342900" indent="-342900">
              <a:buClr>
                <a:srgbClr val="FF0000"/>
              </a:buClr>
            </a:pPr>
            <a:r>
              <a:rPr lang="zh-CN" altLang="en-US" sz="2000" b="0"/>
              <a:t>具有</a:t>
            </a:r>
            <a:r>
              <a:rPr lang="en-US" altLang="zh-CN" sz="2000" b="0"/>
              <a:t>JAVA</a:t>
            </a:r>
            <a:r>
              <a:rPr lang="zh-CN" altLang="en-US" sz="2000" b="0"/>
              <a:t>体系结构的灵活性、通用性</a:t>
            </a:r>
          </a:p>
          <a:p>
            <a:pPr marL="742950" lvl="1" indent="-285750">
              <a:buClr>
                <a:srgbClr val="FF0000"/>
              </a:buClr>
            </a:pPr>
            <a:r>
              <a:rPr lang="zh-CN" altLang="en-US" sz="1800" b="0"/>
              <a:t>实现软件零件包装、复用，软件工厂化生产，提高软件生产效率</a:t>
            </a:r>
          </a:p>
          <a:p>
            <a:pPr marL="742950" lvl="1" indent="-285750">
              <a:buClr>
                <a:srgbClr val="FF0000"/>
              </a:buClr>
            </a:pPr>
            <a:r>
              <a:rPr lang="zh-CN" altLang="en-US" sz="1800" b="0"/>
              <a:t>提供透明的网络应用模式 </a:t>
            </a:r>
          </a:p>
          <a:p>
            <a:pPr marL="342900" indent="-342900">
              <a:buClr>
                <a:srgbClr val="FF0000"/>
              </a:buClr>
            </a:pPr>
            <a:r>
              <a:rPr lang="zh-CN" altLang="en-US" sz="2000" b="0"/>
              <a:t>同时具有</a:t>
            </a:r>
            <a:r>
              <a:rPr lang="en-US" altLang="zh-CN" sz="2000" b="0"/>
              <a:t>C/C++</a:t>
            </a:r>
            <a:r>
              <a:rPr lang="zh-CN" altLang="en-US" sz="2000" b="0"/>
              <a:t>语言的运算效率 </a:t>
            </a:r>
          </a:p>
          <a:p>
            <a:pPr marL="742950" lvl="1" indent="-285750">
              <a:buClr>
                <a:srgbClr val="FF0000"/>
              </a:buClr>
            </a:pPr>
            <a:r>
              <a:rPr lang="zh-CN" altLang="en-US" sz="1800" b="0"/>
              <a:t>实时、高速，适合于工业设备</a:t>
            </a:r>
          </a:p>
          <a:p>
            <a:pPr marL="742950" lvl="1" indent="-285750">
              <a:buClr>
                <a:srgbClr val="FF0000"/>
              </a:buClr>
            </a:pPr>
            <a:r>
              <a:rPr lang="zh-CN" altLang="en-US" sz="1800" b="0"/>
              <a:t>不同厂家的软件，以目标代码形式，实现</a:t>
            </a:r>
            <a:r>
              <a:rPr lang="zh-CN" altLang="en-US" sz="1800" b="0">
                <a:latin typeface="Arial" panose="020B0604020202020204" pitchFamily="34" charset="0"/>
              </a:rPr>
              <a:t>“</a:t>
            </a:r>
            <a:r>
              <a:rPr lang="zh-CN" altLang="en-US" sz="1800" b="0"/>
              <a:t>无缝链接</a:t>
            </a:r>
            <a:r>
              <a:rPr lang="zh-CN" altLang="en-US" sz="1800" b="0">
                <a:latin typeface="Arial" panose="020B0604020202020204" pitchFamily="34" charset="0"/>
              </a:rPr>
              <a:t>”</a:t>
            </a:r>
            <a:endParaRPr lang="zh-CN" altLang="en-US" sz="1800" b="0"/>
          </a:p>
          <a:p>
            <a:pPr marL="742950" lvl="1" indent="-285750">
              <a:buClr>
                <a:srgbClr val="FF0000"/>
              </a:buClr>
            </a:pPr>
            <a:r>
              <a:rPr lang="zh-CN" altLang="en-US" sz="1800" b="0"/>
              <a:t>直接控制硬件设备</a:t>
            </a:r>
          </a:p>
        </p:txBody>
      </p:sp>
      <p:sp>
        <p:nvSpPr>
          <p:cNvPr id="1036292" name="AutoShape 4">
            <a:extLst>
              <a:ext uri="{FF2B5EF4-FFF2-40B4-BE49-F238E27FC236}">
                <a16:creationId xmlns:a16="http://schemas.microsoft.com/office/drawing/2014/main" id="{F2043496-DDAF-432F-B8FB-FE3070DB5539}"/>
              </a:ext>
            </a:extLst>
          </p:cNvPr>
          <p:cNvSpPr>
            <a:spLocks noChangeArrowheads="1"/>
          </p:cNvSpPr>
          <p:nvPr/>
        </p:nvSpPr>
        <p:spPr bwMode="auto">
          <a:xfrm>
            <a:off x="1897063" y="3795713"/>
            <a:ext cx="5337175" cy="2433637"/>
          </a:xfrm>
          <a:prstGeom prst="roundRect">
            <a:avLst>
              <a:gd name="adj" fmla="val 12991"/>
            </a:avLst>
          </a:prstGeom>
          <a:solidFill>
            <a:srgbClr val="6699FF"/>
          </a:soli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293" name="Rectangle 5">
            <a:extLst>
              <a:ext uri="{FF2B5EF4-FFF2-40B4-BE49-F238E27FC236}">
                <a16:creationId xmlns:a16="http://schemas.microsoft.com/office/drawing/2014/main" id="{0EA4D4BD-A8CE-4BFD-BED5-C2622C978DEB}"/>
              </a:ext>
            </a:extLst>
          </p:cNvPr>
          <p:cNvSpPr>
            <a:spLocks noChangeArrowheads="1"/>
          </p:cNvSpPr>
          <p:nvPr/>
        </p:nvSpPr>
        <p:spPr bwMode="auto">
          <a:xfrm>
            <a:off x="1403350" y="3973513"/>
            <a:ext cx="390683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lvl="1">
              <a:spcBef>
                <a:spcPct val="12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软件工厂</a:t>
            </a:r>
          </a:p>
          <a:p>
            <a:pPr lvl="1">
              <a:spcBef>
                <a:spcPct val="9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网络计算</a:t>
            </a:r>
          </a:p>
          <a:p>
            <a:pPr lvl="1">
              <a:spcBef>
                <a:spcPct val="11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移动计算</a:t>
            </a:r>
            <a:endParaRPr lang="zh-CN" altLang="en-US"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36294" name="Rectangle 6">
            <a:extLst>
              <a:ext uri="{FF2B5EF4-FFF2-40B4-BE49-F238E27FC236}">
                <a16:creationId xmlns:a16="http://schemas.microsoft.com/office/drawing/2014/main" id="{44120CAE-F5C9-46A9-80C3-38756B073F86}"/>
              </a:ext>
            </a:extLst>
          </p:cNvPr>
          <p:cNvSpPr>
            <a:spLocks noChangeArrowheads="1"/>
          </p:cNvSpPr>
          <p:nvPr/>
        </p:nvSpPr>
        <p:spPr bwMode="auto">
          <a:xfrm>
            <a:off x="4124325" y="3903663"/>
            <a:ext cx="3297238"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软件的积木式拼装</a:t>
            </a:r>
          </a:p>
          <a:p>
            <a:pPr>
              <a:lnSpc>
                <a:spcPct val="90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软件的</a:t>
            </a:r>
            <a:r>
              <a:rPr lang="zh-CN" altLang="en-US" sz="1800" b="1">
                <a:solidFill>
                  <a:schemeClr val="bg2"/>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零件</a:t>
            </a:r>
            <a:r>
              <a:rPr lang="zh-CN" altLang="en-US" sz="1800" b="1">
                <a:solidFill>
                  <a:schemeClr val="bg2"/>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化生产</a:t>
            </a:r>
          </a:p>
          <a:p>
            <a:pPr>
              <a:lnSpc>
                <a:spcPct val="135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用户点击运行</a:t>
            </a:r>
          </a:p>
          <a:p>
            <a:pPr>
              <a:lnSpc>
                <a:spcPct val="90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代码自动加载</a:t>
            </a:r>
            <a:r>
              <a:rPr lang="en-US" altLang="zh-CN"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自动删除</a:t>
            </a:r>
          </a:p>
          <a:p>
            <a:pPr>
              <a:lnSpc>
                <a:spcPct val="135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不同设备互联，即插即用</a:t>
            </a:r>
          </a:p>
          <a:p>
            <a:pPr>
              <a:lnSpc>
                <a:spcPct val="95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实现功能的互操作</a:t>
            </a:r>
          </a:p>
          <a:p>
            <a:pPr>
              <a:lnSpc>
                <a:spcPct val="95000"/>
              </a:lnSpc>
              <a:spcBef>
                <a:spcPct val="10000"/>
              </a:spcBef>
              <a:buClr>
                <a:srgbClr val="FF6600"/>
              </a:buClr>
              <a:buSzPct val="75000"/>
              <a:buFont typeface="Wingdings" panose="05000000000000000000" pitchFamily="2" charset="2"/>
              <a:buChar char="q"/>
            </a:pPr>
            <a:r>
              <a:rPr lang="zh-CN" altLang="en-US" sz="1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不需安装设备驱动程序</a:t>
            </a:r>
          </a:p>
        </p:txBody>
      </p:sp>
      <p:sp>
        <p:nvSpPr>
          <p:cNvPr id="1036295" name="AutoShape 7">
            <a:extLst>
              <a:ext uri="{FF2B5EF4-FFF2-40B4-BE49-F238E27FC236}">
                <a16:creationId xmlns:a16="http://schemas.microsoft.com/office/drawing/2014/main" id="{7E810EE4-E1E3-42A8-A1DF-445242439A93}"/>
              </a:ext>
            </a:extLst>
          </p:cNvPr>
          <p:cNvSpPr>
            <a:spLocks/>
          </p:cNvSpPr>
          <p:nvPr/>
        </p:nvSpPr>
        <p:spPr bwMode="auto">
          <a:xfrm>
            <a:off x="3727450" y="4083050"/>
            <a:ext cx="296863" cy="295275"/>
          </a:xfrm>
          <a:prstGeom prst="leftBrace">
            <a:avLst>
              <a:gd name="adj1" fmla="val 8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296" name="AutoShape 8">
            <a:extLst>
              <a:ext uri="{FF2B5EF4-FFF2-40B4-BE49-F238E27FC236}">
                <a16:creationId xmlns:a16="http://schemas.microsoft.com/office/drawing/2014/main" id="{0020D4EE-065A-4C58-AB1F-CDFA115EA1B5}"/>
              </a:ext>
            </a:extLst>
          </p:cNvPr>
          <p:cNvSpPr>
            <a:spLocks/>
          </p:cNvSpPr>
          <p:nvPr/>
        </p:nvSpPr>
        <p:spPr bwMode="auto">
          <a:xfrm>
            <a:off x="3730625" y="4746625"/>
            <a:ext cx="296863" cy="309563"/>
          </a:xfrm>
          <a:prstGeom prst="leftBrace">
            <a:avLst>
              <a:gd name="adj1" fmla="val 869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6297" name="AutoShape 9">
            <a:extLst>
              <a:ext uri="{FF2B5EF4-FFF2-40B4-BE49-F238E27FC236}">
                <a16:creationId xmlns:a16="http://schemas.microsoft.com/office/drawing/2014/main" id="{6AFC9F17-A722-4ED2-80B6-B7DFC69E4626}"/>
              </a:ext>
            </a:extLst>
          </p:cNvPr>
          <p:cNvSpPr>
            <a:spLocks/>
          </p:cNvSpPr>
          <p:nvPr/>
        </p:nvSpPr>
        <p:spPr bwMode="auto">
          <a:xfrm>
            <a:off x="3735388" y="5413375"/>
            <a:ext cx="296862" cy="590550"/>
          </a:xfrm>
          <a:prstGeom prst="leftBrace">
            <a:avLst>
              <a:gd name="adj1" fmla="val 16578"/>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6301" name="Picture 13" descr="和欣注册商标-红色">
            <a:extLst>
              <a:ext uri="{FF2B5EF4-FFF2-40B4-BE49-F238E27FC236}">
                <a16:creationId xmlns:a16="http://schemas.microsoft.com/office/drawing/2014/main" id="{2D508701-7201-40F8-AC0E-21B861A307AE}"/>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70038" y="355600"/>
            <a:ext cx="1716087" cy="65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a:extLst>
              <a:ext uri="{FF2B5EF4-FFF2-40B4-BE49-F238E27FC236}">
                <a16:creationId xmlns:a16="http://schemas.microsoft.com/office/drawing/2014/main" id="{60BCD2F4-5C00-4403-B926-43B2B85E92BC}"/>
              </a:ext>
            </a:extLst>
          </p:cNvPr>
          <p:cNvSpPr>
            <a:spLocks noGrp="1" noChangeArrowheads="1"/>
          </p:cNvSpPr>
          <p:nvPr>
            <p:ph type="title"/>
          </p:nvPr>
        </p:nvSpPr>
        <p:spPr/>
        <p:txBody>
          <a:bodyPr/>
          <a:lstStyle/>
          <a:p>
            <a:pPr algn="ctr"/>
            <a:r>
              <a:rPr lang="zh-CN" altLang="en-US">
                <a:solidFill>
                  <a:srgbClr val="FF0000"/>
                </a:solidFill>
              </a:rPr>
              <a:t>现有成果与基础</a:t>
            </a:r>
          </a:p>
        </p:txBody>
      </p:sp>
      <p:sp>
        <p:nvSpPr>
          <p:cNvPr id="1038339" name="Rectangle 3">
            <a:extLst>
              <a:ext uri="{FF2B5EF4-FFF2-40B4-BE49-F238E27FC236}">
                <a16:creationId xmlns:a16="http://schemas.microsoft.com/office/drawing/2014/main" id="{04EFDB82-5306-4E99-960F-4A5D7E208451}"/>
              </a:ext>
            </a:extLst>
          </p:cNvPr>
          <p:cNvSpPr>
            <a:spLocks noGrp="1" noChangeArrowheads="1"/>
          </p:cNvSpPr>
          <p:nvPr>
            <p:ph type="body" idx="1"/>
          </p:nvPr>
        </p:nvSpPr>
        <p:spPr>
          <a:xfrm>
            <a:off x="401638" y="1408113"/>
            <a:ext cx="8535987" cy="2906712"/>
          </a:xfrm>
        </p:spPr>
        <p:txBody>
          <a:bodyPr/>
          <a:lstStyle/>
          <a:p>
            <a:pPr marL="342900" indent="-342900">
              <a:buClr>
                <a:srgbClr val="FF0000"/>
              </a:buClr>
            </a:pPr>
            <a:r>
              <a:rPr lang="zh-CN" altLang="en-US" sz="2400" b="0"/>
              <a:t>四年的技术积累，取得了一系列关键技术的重大突破</a:t>
            </a:r>
          </a:p>
          <a:p>
            <a:pPr marL="342900" indent="-342900">
              <a:buClr>
                <a:srgbClr val="FF0000"/>
              </a:buClr>
            </a:pPr>
            <a:r>
              <a:rPr lang="en-US" altLang="zh-CN" sz="2400" b="0"/>
              <a:t>863</a:t>
            </a:r>
            <a:r>
              <a:rPr lang="zh-CN" altLang="en-US" sz="2400" b="0"/>
              <a:t>重大专项：基于中间件技术的因特网嵌入式操作系统</a:t>
            </a:r>
          </a:p>
          <a:p>
            <a:pPr marL="342900" indent="-342900">
              <a:buClr>
                <a:srgbClr val="FF0000"/>
              </a:buClr>
            </a:pPr>
            <a:r>
              <a:rPr lang="zh-CN" altLang="en-US" sz="2400" b="0"/>
              <a:t>电子信息产业发展基金项目：嵌入式实时操作系统</a:t>
            </a:r>
          </a:p>
          <a:p>
            <a:pPr marL="342900" indent="-342900">
              <a:buClr>
                <a:srgbClr val="FF0000"/>
              </a:buClr>
            </a:pPr>
            <a:r>
              <a:rPr lang="zh-CN" altLang="en-US" sz="2400" b="0"/>
              <a:t>其他</a:t>
            </a:r>
            <a:r>
              <a:rPr lang="en-US" altLang="zh-CN" sz="2400" b="0"/>
              <a:t>863</a:t>
            </a:r>
            <a:r>
              <a:rPr lang="zh-CN" altLang="en-US" sz="2400" b="0"/>
              <a:t>项目：</a:t>
            </a:r>
          </a:p>
          <a:p>
            <a:pPr marL="742950" lvl="1" indent="-285750">
              <a:buClr>
                <a:srgbClr val="FF0000"/>
              </a:buClr>
            </a:pPr>
            <a:r>
              <a:rPr lang="zh-CN" altLang="en-US" sz="2000" b="0">
                <a:latin typeface="Arial" panose="020B0604020202020204" pitchFamily="34" charset="0"/>
              </a:rPr>
              <a:t>“</a:t>
            </a:r>
            <a:r>
              <a:rPr lang="zh-CN" altLang="en-US" sz="2000" b="0"/>
              <a:t>构件化嵌入式地理信息系统</a:t>
            </a:r>
            <a:r>
              <a:rPr lang="zh-CN" altLang="en-US" sz="2000" b="0">
                <a:latin typeface="Arial" panose="020B0604020202020204" pitchFamily="34" charset="0"/>
              </a:rPr>
              <a:t>”</a:t>
            </a:r>
            <a:endParaRPr lang="zh-CN" altLang="en-US" sz="2000" b="0"/>
          </a:p>
          <a:p>
            <a:pPr marL="742950" lvl="1" indent="-285750">
              <a:buClr>
                <a:srgbClr val="FF0000"/>
              </a:buClr>
            </a:pPr>
            <a:r>
              <a:rPr lang="zh-CN" altLang="en-US" sz="2000" b="0">
                <a:latin typeface="Arial" panose="020B0604020202020204" pitchFamily="34" charset="0"/>
              </a:rPr>
              <a:t>“</a:t>
            </a:r>
            <a:r>
              <a:rPr lang="zh-CN" altLang="en-US" sz="2000" b="0"/>
              <a:t>面向普适计算环境的构件化操作系统</a:t>
            </a:r>
            <a:r>
              <a:rPr lang="zh-CN" altLang="en-US" sz="2000" b="0">
                <a:latin typeface="Arial" panose="020B0604020202020204" pitchFamily="34" charset="0"/>
              </a:rPr>
              <a:t>”</a:t>
            </a:r>
            <a:r>
              <a:rPr lang="zh-CN" altLang="en-US" sz="2000" b="0"/>
              <a:t> </a:t>
            </a:r>
          </a:p>
          <a:p>
            <a:pPr marL="342900" indent="-342900">
              <a:buClr>
                <a:srgbClr val="FF0000"/>
              </a:buClr>
            </a:pPr>
            <a:r>
              <a:rPr lang="zh-CN" altLang="en-US" sz="2400" b="0"/>
              <a:t>应用系统：</a:t>
            </a:r>
          </a:p>
        </p:txBody>
      </p:sp>
      <p:pic>
        <p:nvPicPr>
          <p:cNvPr id="1038340" name="Picture 4" descr="embedded">
            <a:extLst>
              <a:ext uri="{FF2B5EF4-FFF2-40B4-BE49-F238E27FC236}">
                <a16:creationId xmlns:a16="http://schemas.microsoft.com/office/drawing/2014/main" id="{DD25C858-FB75-4958-963F-40D640E2D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4513263"/>
            <a:ext cx="803275"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341" name="Picture 5" descr="中安-1">
            <a:extLst>
              <a:ext uri="{FF2B5EF4-FFF2-40B4-BE49-F238E27FC236}">
                <a16:creationId xmlns:a16="http://schemas.microsoft.com/office/drawing/2014/main" id="{1ABDA420-BA82-4E04-B6AA-EA8AE0DAF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563" y="4619625"/>
            <a:ext cx="85883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42" name="Text Box 6">
            <a:extLst>
              <a:ext uri="{FF2B5EF4-FFF2-40B4-BE49-F238E27FC236}">
                <a16:creationId xmlns:a16="http://schemas.microsoft.com/office/drawing/2014/main" id="{022E2A42-747C-4E43-B3F1-E6600FA68F4D}"/>
              </a:ext>
            </a:extLst>
          </p:cNvPr>
          <p:cNvSpPr txBox="1">
            <a:spLocks noChangeArrowheads="1"/>
          </p:cNvSpPr>
          <p:nvPr/>
        </p:nvSpPr>
        <p:spPr bwMode="auto">
          <a:xfrm>
            <a:off x="1862138" y="5591175"/>
            <a:ext cx="1447800" cy="730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400" b="1">
                <a:latin typeface="宋体" panose="02010600030101010101" pitchFamily="2" charset="-122"/>
                <a:ea typeface="黑体" panose="02010609060101010101" pitchFamily="49" charset="-122"/>
              </a:rPr>
              <a:t>面向网络应用的嵌入式地理信息系统</a:t>
            </a:r>
            <a:r>
              <a:rPr lang="en-US" altLang="zh-CN" sz="1400" b="1">
                <a:latin typeface="宋体" panose="02010600030101010101" pitchFamily="2" charset="-122"/>
                <a:ea typeface="黑体" panose="02010609060101010101" pitchFamily="49" charset="-122"/>
              </a:rPr>
              <a:t>(863</a:t>
            </a:r>
            <a:r>
              <a:rPr lang="zh-CN" altLang="en-US" sz="1400" b="1">
                <a:latin typeface="宋体" panose="02010600030101010101" pitchFamily="2" charset="-122"/>
                <a:ea typeface="黑体" panose="02010609060101010101" pitchFamily="49" charset="-122"/>
              </a:rPr>
              <a:t>项目</a:t>
            </a:r>
            <a:r>
              <a:rPr lang="en-US" altLang="zh-CN" sz="1400" b="1">
                <a:latin typeface="宋体" panose="02010600030101010101" pitchFamily="2" charset="-122"/>
                <a:ea typeface="黑体" panose="02010609060101010101" pitchFamily="49" charset="-122"/>
              </a:rPr>
              <a:t>)</a:t>
            </a:r>
          </a:p>
        </p:txBody>
      </p:sp>
      <p:sp>
        <p:nvSpPr>
          <p:cNvPr id="1038343" name="Text Box 7">
            <a:extLst>
              <a:ext uri="{FF2B5EF4-FFF2-40B4-BE49-F238E27FC236}">
                <a16:creationId xmlns:a16="http://schemas.microsoft.com/office/drawing/2014/main" id="{0C3114D0-32F4-4D63-A445-9D743CD359E9}"/>
              </a:ext>
            </a:extLst>
          </p:cNvPr>
          <p:cNvSpPr txBox="1">
            <a:spLocks noChangeArrowheads="1"/>
          </p:cNvSpPr>
          <p:nvPr/>
        </p:nvSpPr>
        <p:spPr bwMode="auto">
          <a:xfrm>
            <a:off x="4918075" y="5588000"/>
            <a:ext cx="1079500" cy="730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400" b="1">
                <a:latin typeface="宋体" panose="02010600030101010101" pitchFamily="2" charset="-122"/>
                <a:ea typeface="黑体" panose="02010609060101010101" pitchFamily="49" charset="-122"/>
              </a:rPr>
              <a:t>福建中安二维条码识别终端</a:t>
            </a:r>
          </a:p>
        </p:txBody>
      </p:sp>
      <p:sp>
        <p:nvSpPr>
          <p:cNvPr id="1038344" name="Rectangle 8">
            <a:extLst>
              <a:ext uri="{FF2B5EF4-FFF2-40B4-BE49-F238E27FC236}">
                <a16:creationId xmlns:a16="http://schemas.microsoft.com/office/drawing/2014/main" id="{8D3BB8CA-CEA0-4B2B-AFD1-B45C0D178656}"/>
              </a:ext>
            </a:extLst>
          </p:cNvPr>
          <p:cNvSpPr>
            <a:spLocks noChangeArrowheads="1"/>
          </p:cNvSpPr>
          <p:nvPr/>
        </p:nvSpPr>
        <p:spPr bwMode="auto">
          <a:xfrm>
            <a:off x="6196013" y="5786438"/>
            <a:ext cx="1314450" cy="5175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400" b="1">
                <a:latin typeface="宋体" panose="02010600030101010101" pitchFamily="2" charset="-122"/>
                <a:ea typeface="黑体" panose="02010609060101010101" pitchFamily="49" charset="-122"/>
              </a:rPr>
              <a:t>上海耐星心血管功能检诊仪</a:t>
            </a:r>
          </a:p>
        </p:txBody>
      </p:sp>
      <p:pic>
        <p:nvPicPr>
          <p:cNvPr id="1038345" name="Picture 9" descr="数控机床控制台">
            <a:extLst>
              <a:ext uri="{FF2B5EF4-FFF2-40B4-BE49-F238E27FC236}">
                <a16:creationId xmlns:a16="http://schemas.microsoft.com/office/drawing/2014/main" id="{42060918-CFAE-40F2-AD1E-65D402C35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621213"/>
            <a:ext cx="7620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346" name="Picture 10" descr="升腾咨讯网络终端1">
            <a:extLst>
              <a:ext uri="{FF2B5EF4-FFF2-40B4-BE49-F238E27FC236}">
                <a16:creationId xmlns:a16="http://schemas.microsoft.com/office/drawing/2014/main" id="{0DBD3271-D229-4EA2-9F18-1FFE52B8F9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8113" y="4711700"/>
            <a:ext cx="97155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47" name="Text Box 11">
            <a:extLst>
              <a:ext uri="{FF2B5EF4-FFF2-40B4-BE49-F238E27FC236}">
                <a16:creationId xmlns:a16="http://schemas.microsoft.com/office/drawing/2014/main" id="{7255E38A-1ADE-4CA7-82DE-E9A868A92DEC}"/>
              </a:ext>
            </a:extLst>
          </p:cNvPr>
          <p:cNvSpPr txBox="1">
            <a:spLocks noChangeArrowheads="1"/>
          </p:cNvSpPr>
          <p:nvPr/>
        </p:nvSpPr>
        <p:spPr bwMode="auto">
          <a:xfrm>
            <a:off x="3521075" y="5594350"/>
            <a:ext cx="1174750" cy="730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400" b="1">
                <a:ea typeface="黑体" panose="02010609060101010101" pitchFamily="49" charset="-122"/>
              </a:rPr>
              <a:t>北京凯奇多轴数控机床控制器</a:t>
            </a:r>
          </a:p>
        </p:txBody>
      </p:sp>
      <p:sp>
        <p:nvSpPr>
          <p:cNvPr id="1038348" name="Text Box 12">
            <a:extLst>
              <a:ext uri="{FF2B5EF4-FFF2-40B4-BE49-F238E27FC236}">
                <a16:creationId xmlns:a16="http://schemas.microsoft.com/office/drawing/2014/main" id="{DB39DE85-4816-4DAF-A7A7-7DF8ED1888BB}"/>
              </a:ext>
            </a:extLst>
          </p:cNvPr>
          <p:cNvSpPr txBox="1">
            <a:spLocks noChangeArrowheads="1"/>
          </p:cNvSpPr>
          <p:nvPr/>
        </p:nvSpPr>
        <p:spPr bwMode="auto">
          <a:xfrm>
            <a:off x="7778750" y="5791200"/>
            <a:ext cx="969963" cy="304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a:ea typeface="黑体" panose="02010609060101010101" pitchFamily="49" charset="-122"/>
              </a:rPr>
              <a:t>网络终端</a:t>
            </a:r>
          </a:p>
        </p:txBody>
      </p:sp>
      <p:sp>
        <p:nvSpPr>
          <p:cNvPr id="1038349" name="AutoShape 13" descr="image002">
            <a:extLst>
              <a:ext uri="{FF2B5EF4-FFF2-40B4-BE49-F238E27FC236}">
                <a16:creationId xmlns:a16="http://schemas.microsoft.com/office/drawing/2014/main" id="{DDC755B9-43C9-4D92-88B3-D10A4407241C}"/>
              </a:ext>
            </a:extLst>
          </p:cNvPr>
          <p:cNvSpPr>
            <a:spLocks noChangeAspect="1" noChangeArrowheads="1"/>
          </p:cNvSpPr>
          <p:nvPr/>
        </p:nvSpPr>
        <p:spPr bwMode="auto">
          <a:xfrm>
            <a:off x="4110038" y="2817813"/>
            <a:ext cx="925512" cy="1222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350" name="AutoShape 14" descr="image002">
            <a:extLst>
              <a:ext uri="{FF2B5EF4-FFF2-40B4-BE49-F238E27FC236}">
                <a16:creationId xmlns:a16="http://schemas.microsoft.com/office/drawing/2014/main" id="{4CBD4FD1-A61B-4F55-98B9-7A36388E7C49}"/>
              </a:ext>
            </a:extLst>
          </p:cNvPr>
          <p:cNvSpPr>
            <a:spLocks noChangeAspect="1" noChangeArrowheads="1"/>
          </p:cNvSpPr>
          <p:nvPr/>
        </p:nvSpPr>
        <p:spPr bwMode="auto">
          <a:xfrm>
            <a:off x="4110038" y="2817813"/>
            <a:ext cx="925512" cy="1222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351" name="AutoShape 15" descr="image002">
            <a:extLst>
              <a:ext uri="{FF2B5EF4-FFF2-40B4-BE49-F238E27FC236}">
                <a16:creationId xmlns:a16="http://schemas.microsoft.com/office/drawing/2014/main" id="{02CED93E-1C27-470E-B55B-6BCE75397E25}"/>
              </a:ext>
            </a:extLst>
          </p:cNvPr>
          <p:cNvSpPr>
            <a:spLocks noChangeAspect="1" noChangeArrowheads="1"/>
          </p:cNvSpPr>
          <p:nvPr/>
        </p:nvSpPr>
        <p:spPr bwMode="auto">
          <a:xfrm>
            <a:off x="4110038" y="2817813"/>
            <a:ext cx="925512" cy="1222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352" name="AutoShape 16" descr="image002">
            <a:extLst>
              <a:ext uri="{FF2B5EF4-FFF2-40B4-BE49-F238E27FC236}">
                <a16:creationId xmlns:a16="http://schemas.microsoft.com/office/drawing/2014/main" id="{8D699E70-9ACE-4835-9BD5-E933F2A5998C}"/>
              </a:ext>
            </a:extLst>
          </p:cNvPr>
          <p:cNvSpPr>
            <a:spLocks noChangeAspect="1" noChangeArrowheads="1"/>
          </p:cNvSpPr>
          <p:nvPr/>
        </p:nvSpPr>
        <p:spPr bwMode="auto">
          <a:xfrm>
            <a:off x="4110038" y="2817813"/>
            <a:ext cx="925512" cy="1222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353" name="AutoShape 17" descr="image002">
            <a:extLst>
              <a:ext uri="{FF2B5EF4-FFF2-40B4-BE49-F238E27FC236}">
                <a16:creationId xmlns:a16="http://schemas.microsoft.com/office/drawing/2014/main" id="{D48DA758-E94C-496C-AFEC-A1F300EAF4CC}"/>
              </a:ext>
            </a:extLst>
          </p:cNvPr>
          <p:cNvSpPr>
            <a:spLocks noChangeAspect="1" noChangeArrowheads="1"/>
          </p:cNvSpPr>
          <p:nvPr/>
        </p:nvSpPr>
        <p:spPr bwMode="auto">
          <a:xfrm>
            <a:off x="4110038" y="2817813"/>
            <a:ext cx="925512" cy="1222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038354" name="Picture 18" descr="3650_lores_05">
            <a:extLst>
              <a:ext uri="{FF2B5EF4-FFF2-40B4-BE49-F238E27FC236}">
                <a16:creationId xmlns:a16="http://schemas.microsoft.com/office/drawing/2014/main" id="{949069FD-DA0E-4403-B3AB-644E6DC7B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3" y="4532313"/>
            <a:ext cx="701675" cy="1779587"/>
          </a:xfrm>
          <a:prstGeom prst="rect">
            <a:avLst/>
          </a:prstGeom>
          <a:noFill/>
          <a:extLst>
            <a:ext uri="{909E8E84-426E-40DD-AFC4-6F175D3DCCD1}">
              <a14:hiddenFill xmlns:a14="http://schemas.microsoft.com/office/drawing/2010/main">
                <a:solidFill>
                  <a:srgbClr val="FFFFFF"/>
                </a:solidFill>
              </a14:hiddenFill>
            </a:ext>
          </a:extLst>
        </p:spPr>
      </p:pic>
      <p:sp>
        <p:nvSpPr>
          <p:cNvPr id="1038355" name="Text Box 19">
            <a:extLst>
              <a:ext uri="{FF2B5EF4-FFF2-40B4-BE49-F238E27FC236}">
                <a16:creationId xmlns:a16="http://schemas.microsoft.com/office/drawing/2014/main" id="{2E420345-FE1F-486B-A4EE-085F6C874DF2}"/>
              </a:ext>
            </a:extLst>
          </p:cNvPr>
          <p:cNvSpPr txBox="1">
            <a:spLocks noChangeArrowheads="1"/>
          </p:cNvSpPr>
          <p:nvPr/>
        </p:nvSpPr>
        <p:spPr bwMode="auto">
          <a:xfrm>
            <a:off x="1293813" y="4913313"/>
            <a:ext cx="447675" cy="10699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600" b="1">
                <a:effectLst>
                  <a:outerShdw blurRad="38100" dist="38100" dir="2700000" algn="tl">
                    <a:srgbClr val="C0C0C0"/>
                  </a:outerShdw>
                </a:effectLst>
                <a:latin typeface="宋体" panose="02010600030101010101" pitchFamily="2" charset="-122"/>
                <a:ea typeface="黑体" panose="02010609060101010101" pitchFamily="49" charset="-122"/>
              </a:rPr>
              <a:t>移动电话</a:t>
            </a:r>
          </a:p>
        </p:txBody>
      </p:sp>
      <p:pic>
        <p:nvPicPr>
          <p:cNvPr id="1038356" name="Picture 20" descr="心血管功能检诊仪030603">
            <a:extLst>
              <a:ext uri="{FF2B5EF4-FFF2-40B4-BE49-F238E27FC236}">
                <a16:creationId xmlns:a16="http://schemas.microsoft.com/office/drawing/2014/main" id="{F98E0BA3-A15A-4D2C-8142-CA891014DA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988" y="4349750"/>
            <a:ext cx="908050" cy="130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6" name="Rectangle 6">
            <a:extLst>
              <a:ext uri="{FF2B5EF4-FFF2-40B4-BE49-F238E27FC236}">
                <a16:creationId xmlns:a16="http://schemas.microsoft.com/office/drawing/2014/main" id="{BC2BC654-588B-496C-9C72-FC2C8BCFA2F6}"/>
              </a:ext>
            </a:extLst>
          </p:cNvPr>
          <p:cNvSpPr>
            <a:spLocks noGrp="1" noChangeArrowheads="1"/>
          </p:cNvSpPr>
          <p:nvPr>
            <p:ph type="title"/>
          </p:nvPr>
        </p:nvSpPr>
        <p:spPr>
          <a:xfrm>
            <a:off x="342900" y="206375"/>
            <a:ext cx="8801100" cy="750888"/>
          </a:xfrm>
        </p:spPr>
        <p:txBody>
          <a:bodyPr/>
          <a:lstStyle/>
          <a:p>
            <a:pPr algn="ctr"/>
            <a:r>
              <a:rPr lang="zh-CN" altLang="en-US">
                <a:solidFill>
                  <a:srgbClr val="FF0000"/>
                </a:solidFill>
              </a:rPr>
              <a:t>冯</a:t>
            </a:r>
            <a:r>
              <a:rPr lang="en-US" altLang="zh-CN">
                <a:solidFill>
                  <a:srgbClr val="FF0000"/>
                </a:solidFill>
                <a:latin typeface="Arial" panose="020B0604020202020204" pitchFamily="34" charset="0"/>
              </a:rPr>
              <a:t>·</a:t>
            </a:r>
            <a:r>
              <a:rPr lang="zh-CN" altLang="en-US">
                <a:solidFill>
                  <a:srgbClr val="FF0000"/>
                </a:solidFill>
              </a:rPr>
              <a:t>诺伊曼的两项基本原则（</a:t>
            </a:r>
            <a:r>
              <a:rPr lang="en-US" altLang="zh-CN">
                <a:solidFill>
                  <a:srgbClr val="FF0000"/>
                </a:solidFill>
              </a:rPr>
              <a:t>1</a:t>
            </a:r>
            <a:r>
              <a:rPr lang="zh-CN" altLang="en-US">
                <a:solidFill>
                  <a:srgbClr val="FF0000"/>
                </a:solidFill>
              </a:rPr>
              <a:t>）</a:t>
            </a:r>
          </a:p>
        </p:txBody>
      </p:sp>
      <p:sp>
        <p:nvSpPr>
          <p:cNvPr id="1024047" name="Rectangle 47">
            <a:extLst>
              <a:ext uri="{FF2B5EF4-FFF2-40B4-BE49-F238E27FC236}">
                <a16:creationId xmlns:a16="http://schemas.microsoft.com/office/drawing/2014/main" id="{7461765A-B10D-4C65-AECC-3E2C42000D07}"/>
              </a:ext>
            </a:extLst>
          </p:cNvPr>
          <p:cNvSpPr>
            <a:spLocks noChangeArrowheads="1"/>
          </p:cNvSpPr>
          <p:nvPr/>
        </p:nvSpPr>
        <p:spPr bwMode="auto">
          <a:xfrm>
            <a:off x="419100" y="1409700"/>
            <a:ext cx="36099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862013" indent="-39370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270000" indent="-4064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8573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716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4288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860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432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004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sz="3600"/>
              <a:t>程序也是数据</a:t>
            </a:r>
          </a:p>
        </p:txBody>
      </p:sp>
      <p:grpSp>
        <p:nvGrpSpPr>
          <p:cNvPr id="1024088" name="Group 88">
            <a:extLst>
              <a:ext uri="{FF2B5EF4-FFF2-40B4-BE49-F238E27FC236}">
                <a16:creationId xmlns:a16="http://schemas.microsoft.com/office/drawing/2014/main" id="{6E0488C8-E5A6-4758-AF6F-1A21FC2AAE81}"/>
              </a:ext>
            </a:extLst>
          </p:cNvPr>
          <p:cNvGrpSpPr>
            <a:grpSpLocks/>
          </p:cNvGrpSpPr>
          <p:nvPr/>
        </p:nvGrpSpPr>
        <p:grpSpPr bwMode="auto">
          <a:xfrm>
            <a:off x="990600" y="2625725"/>
            <a:ext cx="3032125" cy="3625850"/>
            <a:chOff x="624" y="1654"/>
            <a:chExt cx="1910" cy="2284"/>
          </a:xfrm>
        </p:grpSpPr>
        <p:sp>
          <p:nvSpPr>
            <p:cNvPr id="1024048" name="AutoShape 48">
              <a:extLst>
                <a:ext uri="{FF2B5EF4-FFF2-40B4-BE49-F238E27FC236}">
                  <a16:creationId xmlns:a16="http://schemas.microsoft.com/office/drawing/2014/main" id="{72ABAFA0-C1A1-4B2F-B9F8-63E960214410}"/>
                </a:ext>
              </a:extLst>
            </p:cNvPr>
            <p:cNvSpPr>
              <a:spLocks noChangeArrowheads="1"/>
            </p:cNvSpPr>
            <p:nvPr/>
          </p:nvSpPr>
          <p:spPr bwMode="auto">
            <a:xfrm>
              <a:off x="624" y="2566"/>
              <a:ext cx="1843" cy="609"/>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1024063" name="Group 63">
              <a:extLst>
                <a:ext uri="{FF2B5EF4-FFF2-40B4-BE49-F238E27FC236}">
                  <a16:creationId xmlns:a16="http://schemas.microsoft.com/office/drawing/2014/main" id="{1BC26F6B-92BB-4DB3-991E-C680EF06E323}"/>
                </a:ext>
              </a:extLst>
            </p:cNvPr>
            <p:cNvGrpSpPr>
              <a:grpSpLocks/>
            </p:cNvGrpSpPr>
            <p:nvPr/>
          </p:nvGrpSpPr>
          <p:grpSpPr bwMode="auto">
            <a:xfrm>
              <a:off x="1369" y="2602"/>
              <a:ext cx="573" cy="533"/>
              <a:chOff x="2041" y="2498"/>
              <a:chExt cx="573" cy="533"/>
            </a:xfrm>
          </p:grpSpPr>
          <p:sp>
            <p:nvSpPr>
              <p:cNvPr id="1024053" name="AutoShape 53">
                <a:extLst>
                  <a:ext uri="{FF2B5EF4-FFF2-40B4-BE49-F238E27FC236}">
                    <a16:creationId xmlns:a16="http://schemas.microsoft.com/office/drawing/2014/main" id="{4CAC4E1F-585D-4E30-AC28-F8B14297A6ED}"/>
                  </a:ext>
                </a:extLst>
              </p:cNvPr>
              <p:cNvSpPr>
                <a:spLocks noChangeArrowheads="1"/>
              </p:cNvSpPr>
              <p:nvPr/>
            </p:nvSpPr>
            <p:spPr bwMode="auto">
              <a:xfrm>
                <a:off x="2073" y="2498"/>
                <a:ext cx="541" cy="463"/>
              </a:xfrm>
              <a:prstGeom prst="cube">
                <a:avLst>
                  <a:gd name="adj" fmla="val 24718"/>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5" name="Text Box 55">
                <a:extLst>
                  <a:ext uri="{FF2B5EF4-FFF2-40B4-BE49-F238E27FC236}">
                    <a16:creationId xmlns:a16="http://schemas.microsoft.com/office/drawing/2014/main" id="{09BAD590-7F8F-4805-88F5-9B70029C4ED5}"/>
                  </a:ext>
                </a:extLst>
              </p:cNvPr>
              <p:cNvSpPr txBox="1">
                <a:spLocks noChangeArrowheads="1"/>
              </p:cNvSpPr>
              <p:nvPr/>
            </p:nvSpPr>
            <p:spPr bwMode="auto">
              <a:xfrm>
                <a:off x="2041" y="2639"/>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数据</a:t>
                </a:r>
                <a:endParaRPr lang="zh-CN" altLang="en-US" sz="1800">
                  <a:solidFill>
                    <a:srgbClr val="000000"/>
                  </a:solidFill>
                  <a:ea typeface="黑体" panose="02010609060101010101" pitchFamily="49" charset="-122"/>
                </a:endParaRPr>
              </a:p>
            </p:txBody>
          </p:sp>
        </p:grpSp>
        <p:sp>
          <p:nvSpPr>
            <p:cNvPr id="1024014" name="AutoShape 14">
              <a:extLst>
                <a:ext uri="{FF2B5EF4-FFF2-40B4-BE49-F238E27FC236}">
                  <a16:creationId xmlns:a16="http://schemas.microsoft.com/office/drawing/2014/main" id="{CAADB953-76E4-458D-BD02-B8D8F021B8BD}"/>
                </a:ext>
              </a:extLst>
            </p:cNvPr>
            <p:cNvSpPr>
              <a:spLocks noChangeArrowheads="1"/>
            </p:cNvSpPr>
            <p:nvPr/>
          </p:nvSpPr>
          <p:spPr bwMode="auto">
            <a:xfrm>
              <a:off x="625" y="1654"/>
              <a:ext cx="1843" cy="609"/>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24060" name="AutoShape 60">
              <a:extLst>
                <a:ext uri="{FF2B5EF4-FFF2-40B4-BE49-F238E27FC236}">
                  <a16:creationId xmlns:a16="http://schemas.microsoft.com/office/drawing/2014/main" id="{1C35653F-A168-4AE7-A0C2-59FFB254382C}"/>
                </a:ext>
              </a:extLst>
            </p:cNvPr>
            <p:cNvSpPr>
              <a:spLocks noChangeArrowheads="1"/>
            </p:cNvSpPr>
            <p:nvPr/>
          </p:nvSpPr>
          <p:spPr bwMode="auto">
            <a:xfrm>
              <a:off x="1493" y="2180"/>
              <a:ext cx="295" cy="511"/>
            </a:xfrm>
            <a:prstGeom prst="upArrow">
              <a:avLst>
                <a:gd name="adj1" fmla="val 49833"/>
                <a:gd name="adj2" fmla="val 76987"/>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1024051" name="AutoShape 51">
              <a:extLst>
                <a:ext uri="{FF2B5EF4-FFF2-40B4-BE49-F238E27FC236}">
                  <a16:creationId xmlns:a16="http://schemas.microsoft.com/office/drawing/2014/main" id="{3FAFE0A6-4E34-41C1-9BB7-AC44589B828C}"/>
                </a:ext>
              </a:extLst>
            </p:cNvPr>
            <p:cNvSpPr>
              <a:spLocks noChangeArrowheads="1"/>
            </p:cNvSpPr>
            <p:nvPr/>
          </p:nvSpPr>
          <p:spPr bwMode="auto">
            <a:xfrm>
              <a:off x="779" y="2602"/>
              <a:ext cx="533" cy="46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024021" name="Text Box 21">
              <a:extLst>
                <a:ext uri="{FF2B5EF4-FFF2-40B4-BE49-F238E27FC236}">
                  <a16:creationId xmlns:a16="http://schemas.microsoft.com/office/drawing/2014/main" id="{8C78CD50-200A-4D68-B118-8001CADE4498}"/>
                </a:ext>
              </a:extLst>
            </p:cNvPr>
            <p:cNvSpPr txBox="1">
              <a:spLocks noChangeArrowheads="1"/>
            </p:cNvSpPr>
            <p:nvPr/>
          </p:nvSpPr>
          <p:spPr bwMode="auto">
            <a:xfrm>
              <a:off x="2016" y="1716"/>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本机存储</a:t>
              </a:r>
            </a:p>
          </p:txBody>
        </p:sp>
        <p:grpSp>
          <p:nvGrpSpPr>
            <p:cNvPr id="1024062" name="Group 62">
              <a:extLst>
                <a:ext uri="{FF2B5EF4-FFF2-40B4-BE49-F238E27FC236}">
                  <a16:creationId xmlns:a16="http://schemas.microsoft.com/office/drawing/2014/main" id="{98B98B6A-EF8F-4F1D-B6C2-76EB78672AA0}"/>
                </a:ext>
              </a:extLst>
            </p:cNvPr>
            <p:cNvGrpSpPr>
              <a:grpSpLocks/>
            </p:cNvGrpSpPr>
            <p:nvPr/>
          </p:nvGrpSpPr>
          <p:grpSpPr bwMode="auto">
            <a:xfrm>
              <a:off x="785" y="1690"/>
              <a:ext cx="599" cy="541"/>
              <a:chOff x="1457" y="1586"/>
              <a:chExt cx="599" cy="541"/>
            </a:xfrm>
          </p:grpSpPr>
          <p:sp>
            <p:nvSpPr>
              <p:cNvPr id="1024019" name="AutoShape 19">
                <a:extLst>
                  <a:ext uri="{FF2B5EF4-FFF2-40B4-BE49-F238E27FC236}">
                    <a16:creationId xmlns:a16="http://schemas.microsoft.com/office/drawing/2014/main" id="{CC9E5229-94B5-4B4D-9632-83681232F985}"/>
                  </a:ext>
                </a:extLst>
              </p:cNvPr>
              <p:cNvSpPr>
                <a:spLocks noChangeArrowheads="1"/>
              </p:cNvSpPr>
              <p:nvPr/>
            </p:nvSpPr>
            <p:spPr bwMode="auto">
              <a:xfrm>
                <a:off x="1523" y="1586"/>
                <a:ext cx="533" cy="463"/>
              </a:xfrm>
              <a:prstGeom prst="cube">
                <a:avLst>
                  <a:gd name="adj" fmla="val 24718"/>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024039" name="Text Box 39">
                <a:extLst>
                  <a:ext uri="{FF2B5EF4-FFF2-40B4-BE49-F238E27FC236}">
                    <a16:creationId xmlns:a16="http://schemas.microsoft.com/office/drawing/2014/main" id="{CB8448AE-25AB-4D17-A0C4-D22A46BB01BC}"/>
                  </a:ext>
                </a:extLst>
              </p:cNvPr>
              <p:cNvSpPr txBox="1">
                <a:spLocks noChangeArrowheads="1"/>
              </p:cNvSpPr>
              <p:nvPr/>
            </p:nvSpPr>
            <p:spPr bwMode="auto">
              <a:xfrm>
                <a:off x="1457" y="173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程序</a:t>
                </a:r>
                <a:endParaRPr lang="zh-CN" altLang="en-US" sz="1800">
                  <a:solidFill>
                    <a:srgbClr val="000000"/>
                  </a:solidFill>
                  <a:ea typeface="黑体" panose="02010609060101010101" pitchFamily="49" charset="-122"/>
                </a:endParaRPr>
              </a:p>
            </p:txBody>
          </p:sp>
        </p:grpSp>
        <p:sp>
          <p:nvSpPr>
            <p:cNvPr id="1024052" name="Text Box 52">
              <a:extLst>
                <a:ext uri="{FF2B5EF4-FFF2-40B4-BE49-F238E27FC236}">
                  <a16:creationId xmlns:a16="http://schemas.microsoft.com/office/drawing/2014/main" id="{08628D3E-7E4D-453E-A77E-BBB4AE40ACCA}"/>
                </a:ext>
              </a:extLst>
            </p:cNvPr>
            <p:cNvSpPr txBox="1">
              <a:spLocks noChangeArrowheads="1"/>
            </p:cNvSpPr>
            <p:nvPr/>
          </p:nvSpPr>
          <p:spPr bwMode="auto">
            <a:xfrm>
              <a:off x="1944" y="2628"/>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网络存储</a:t>
              </a:r>
            </a:p>
          </p:txBody>
        </p:sp>
        <p:grpSp>
          <p:nvGrpSpPr>
            <p:cNvPr id="1024061" name="Group 61">
              <a:extLst>
                <a:ext uri="{FF2B5EF4-FFF2-40B4-BE49-F238E27FC236}">
                  <a16:creationId xmlns:a16="http://schemas.microsoft.com/office/drawing/2014/main" id="{8DFAE117-0019-4A2E-9686-9E7C14A3C98A}"/>
                </a:ext>
              </a:extLst>
            </p:cNvPr>
            <p:cNvGrpSpPr>
              <a:grpSpLocks/>
            </p:cNvGrpSpPr>
            <p:nvPr/>
          </p:nvGrpSpPr>
          <p:grpSpPr bwMode="auto">
            <a:xfrm>
              <a:off x="1441" y="1690"/>
              <a:ext cx="573" cy="533"/>
              <a:chOff x="2113" y="1586"/>
              <a:chExt cx="573" cy="533"/>
            </a:xfrm>
          </p:grpSpPr>
          <p:sp>
            <p:nvSpPr>
              <p:cNvPr id="1024025" name="AutoShape 25">
                <a:extLst>
                  <a:ext uri="{FF2B5EF4-FFF2-40B4-BE49-F238E27FC236}">
                    <a16:creationId xmlns:a16="http://schemas.microsoft.com/office/drawing/2014/main" id="{9B92BD5C-6C83-46BD-B8DC-E53CF828C720}"/>
                  </a:ext>
                </a:extLst>
              </p:cNvPr>
              <p:cNvSpPr>
                <a:spLocks noChangeArrowheads="1"/>
              </p:cNvSpPr>
              <p:nvPr/>
            </p:nvSpPr>
            <p:spPr bwMode="auto">
              <a:xfrm>
                <a:off x="2145" y="1586"/>
                <a:ext cx="541" cy="46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5" name="Text Box 45">
                <a:extLst>
                  <a:ext uri="{FF2B5EF4-FFF2-40B4-BE49-F238E27FC236}">
                    <a16:creationId xmlns:a16="http://schemas.microsoft.com/office/drawing/2014/main" id="{5C3C9B01-0653-45E8-955F-5478EDBCF9A5}"/>
                  </a:ext>
                </a:extLst>
              </p:cNvPr>
              <p:cNvSpPr txBox="1">
                <a:spLocks noChangeArrowheads="1"/>
              </p:cNvSpPr>
              <p:nvPr/>
            </p:nvSpPr>
            <p:spPr bwMode="auto">
              <a:xfrm>
                <a:off x="2113" y="1727"/>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数据</a:t>
                </a:r>
                <a:endParaRPr lang="zh-CN" altLang="en-US" sz="1800">
                  <a:solidFill>
                    <a:srgbClr val="000000"/>
                  </a:solidFill>
                  <a:ea typeface="黑体" panose="02010609060101010101" pitchFamily="49" charset="-122"/>
                </a:endParaRPr>
              </a:p>
            </p:txBody>
          </p:sp>
        </p:grpSp>
        <p:sp>
          <p:nvSpPr>
            <p:cNvPr id="1024054" name="Text Box 54">
              <a:extLst>
                <a:ext uri="{FF2B5EF4-FFF2-40B4-BE49-F238E27FC236}">
                  <a16:creationId xmlns:a16="http://schemas.microsoft.com/office/drawing/2014/main" id="{AA867508-4697-406E-B164-CA5E8932D9B7}"/>
                </a:ext>
              </a:extLst>
            </p:cNvPr>
            <p:cNvSpPr txBox="1">
              <a:spLocks noChangeArrowheads="1"/>
            </p:cNvSpPr>
            <p:nvPr/>
          </p:nvSpPr>
          <p:spPr bwMode="auto">
            <a:xfrm>
              <a:off x="713" y="2751"/>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程序</a:t>
              </a:r>
              <a:endParaRPr lang="zh-CN" altLang="en-US" sz="1800">
                <a:solidFill>
                  <a:srgbClr val="000000"/>
                </a:solidFill>
                <a:ea typeface="黑体" panose="02010609060101010101" pitchFamily="49" charset="-122"/>
              </a:endParaRPr>
            </a:p>
          </p:txBody>
        </p:sp>
        <p:sp>
          <p:nvSpPr>
            <p:cNvPr id="1024084" name="Text Box 84">
              <a:extLst>
                <a:ext uri="{FF2B5EF4-FFF2-40B4-BE49-F238E27FC236}">
                  <a16:creationId xmlns:a16="http://schemas.microsoft.com/office/drawing/2014/main" id="{129655F2-1DEE-4E9A-AECE-5BE528D7867C}"/>
                </a:ext>
              </a:extLst>
            </p:cNvPr>
            <p:cNvSpPr txBox="1">
              <a:spLocks noChangeArrowheads="1"/>
            </p:cNvSpPr>
            <p:nvPr/>
          </p:nvSpPr>
          <p:spPr bwMode="auto">
            <a:xfrm>
              <a:off x="758" y="3400"/>
              <a:ext cx="1691" cy="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黑体" panose="02010609060101010101" pitchFamily="49" charset="-122"/>
                </a:rPr>
                <a:t>浏览器模型</a:t>
              </a:r>
            </a:p>
            <a:p>
              <a:r>
                <a:rPr lang="zh-CN" altLang="en-US">
                  <a:ea typeface="黑体" panose="02010609060101010101" pitchFamily="49" charset="-122"/>
                </a:rPr>
                <a:t>（</a:t>
              </a:r>
              <a:r>
                <a:rPr lang="en-US" altLang="zh-CN">
                  <a:ea typeface="黑体" panose="02010609060101010101" pitchFamily="49" charset="-122"/>
                </a:rPr>
                <a:t>HTML</a:t>
              </a:r>
              <a:r>
                <a:rPr lang="zh-CN" altLang="en-US">
                  <a:ea typeface="黑体" panose="02010609060101010101" pitchFamily="49" charset="-122"/>
                </a:rPr>
                <a:t>里面加</a:t>
              </a:r>
              <a:r>
                <a:rPr lang="en-US" altLang="zh-CN">
                  <a:ea typeface="黑体" panose="02010609060101010101" pitchFamily="49" charset="-122"/>
                </a:rPr>
                <a:t>URL</a:t>
              </a:r>
              <a:r>
                <a:rPr lang="zh-CN" altLang="en-US">
                  <a:ea typeface="黑体" panose="02010609060101010101" pitchFamily="49" charset="-122"/>
                </a:rPr>
                <a:t>）</a:t>
              </a:r>
            </a:p>
          </p:txBody>
        </p:sp>
      </p:grpSp>
      <p:grpSp>
        <p:nvGrpSpPr>
          <p:cNvPr id="1024089" name="Group 89">
            <a:extLst>
              <a:ext uri="{FF2B5EF4-FFF2-40B4-BE49-F238E27FC236}">
                <a16:creationId xmlns:a16="http://schemas.microsoft.com/office/drawing/2014/main" id="{0FC41995-9088-4EFE-9464-127E24A2C394}"/>
              </a:ext>
            </a:extLst>
          </p:cNvPr>
          <p:cNvGrpSpPr>
            <a:grpSpLocks/>
          </p:cNvGrpSpPr>
          <p:nvPr/>
        </p:nvGrpSpPr>
        <p:grpSpPr bwMode="auto">
          <a:xfrm>
            <a:off x="4813300" y="2676525"/>
            <a:ext cx="3032125" cy="3575050"/>
            <a:chOff x="3032" y="1686"/>
            <a:chExt cx="1910" cy="2252"/>
          </a:xfrm>
        </p:grpSpPr>
        <p:sp>
          <p:nvSpPr>
            <p:cNvPr id="1024064" name="AutoShape 64">
              <a:extLst>
                <a:ext uri="{FF2B5EF4-FFF2-40B4-BE49-F238E27FC236}">
                  <a16:creationId xmlns:a16="http://schemas.microsoft.com/office/drawing/2014/main" id="{29532E82-BFFA-4222-8DA1-64FF40FA5CF1}"/>
                </a:ext>
              </a:extLst>
            </p:cNvPr>
            <p:cNvSpPr>
              <a:spLocks noChangeArrowheads="1"/>
            </p:cNvSpPr>
            <p:nvPr/>
          </p:nvSpPr>
          <p:spPr bwMode="auto">
            <a:xfrm>
              <a:off x="3032" y="2598"/>
              <a:ext cx="1843" cy="609"/>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1024065" name="Group 65">
              <a:extLst>
                <a:ext uri="{FF2B5EF4-FFF2-40B4-BE49-F238E27FC236}">
                  <a16:creationId xmlns:a16="http://schemas.microsoft.com/office/drawing/2014/main" id="{7910B76E-3A7F-4E82-92FA-DB76F83D25C5}"/>
                </a:ext>
              </a:extLst>
            </p:cNvPr>
            <p:cNvGrpSpPr>
              <a:grpSpLocks/>
            </p:cNvGrpSpPr>
            <p:nvPr/>
          </p:nvGrpSpPr>
          <p:grpSpPr bwMode="auto">
            <a:xfrm>
              <a:off x="3777" y="2634"/>
              <a:ext cx="573" cy="533"/>
              <a:chOff x="2041" y="2498"/>
              <a:chExt cx="573" cy="533"/>
            </a:xfrm>
          </p:grpSpPr>
          <p:sp>
            <p:nvSpPr>
              <p:cNvPr id="1024066" name="AutoShape 66">
                <a:extLst>
                  <a:ext uri="{FF2B5EF4-FFF2-40B4-BE49-F238E27FC236}">
                    <a16:creationId xmlns:a16="http://schemas.microsoft.com/office/drawing/2014/main" id="{4EF0C91E-2E23-41A9-A12A-6FBC33EC5ED5}"/>
                  </a:ext>
                </a:extLst>
              </p:cNvPr>
              <p:cNvSpPr>
                <a:spLocks noChangeArrowheads="1"/>
              </p:cNvSpPr>
              <p:nvPr/>
            </p:nvSpPr>
            <p:spPr bwMode="auto">
              <a:xfrm>
                <a:off x="2073" y="2498"/>
                <a:ext cx="541" cy="463"/>
              </a:xfrm>
              <a:prstGeom prst="cube">
                <a:avLst>
                  <a:gd name="adj" fmla="val 24718"/>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7" name="Text Box 67">
                <a:extLst>
                  <a:ext uri="{FF2B5EF4-FFF2-40B4-BE49-F238E27FC236}">
                    <a16:creationId xmlns:a16="http://schemas.microsoft.com/office/drawing/2014/main" id="{2FC733FC-CB08-4CB0-B7A5-7590B22C315A}"/>
                  </a:ext>
                </a:extLst>
              </p:cNvPr>
              <p:cNvSpPr txBox="1">
                <a:spLocks noChangeArrowheads="1"/>
              </p:cNvSpPr>
              <p:nvPr/>
            </p:nvSpPr>
            <p:spPr bwMode="auto">
              <a:xfrm>
                <a:off x="2041" y="2639"/>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数据</a:t>
                </a:r>
                <a:endParaRPr lang="zh-CN" altLang="en-US" sz="1800">
                  <a:solidFill>
                    <a:srgbClr val="000000"/>
                  </a:solidFill>
                  <a:ea typeface="黑体" panose="02010609060101010101" pitchFamily="49" charset="-122"/>
                </a:endParaRPr>
              </a:p>
            </p:txBody>
          </p:sp>
        </p:grpSp>
        <p:sp>
          <p:nvSpPr>
            <p:cNvPr id="1024068" name="AutoShape 68">
              <a:extLst>
                <a:ext uri="{FF2B5EF4-FFF2-40B4-BE49-F238E27FC236}">
                  <a16:creationId xmlns:a16="http://schemas.microsoft.com/office/drawing/2014/main" id="{360DB546-EE9C-4435-8E8D-8D3D236A2695}"/>
                </a:ext>
              </a:extLst>
            </p:cNvPr>
            <p:cNvSpPr>
              <a:spLocks noChangeArrowheads="1"/>
            </p:cNvSpPr>
            <p:nvPr/>
          </p:nvSpPr>
          <p:spPr bwMode="auto">
            <a:xfrm>
              <a:off x="3033" y="1686"/>
              <a:ext cx="1843" cy="609"/>
            </a:xfrm>
            <a:prstGeom prst="roundRect">
              <a:avLst>
                <a:gd name="adj" fmla="val 16667"/>
              </a:avLst>
            </a:prstGeom>
            <a:solidFill>
              <a:schemeClr val="accent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24069" name="AutoShape 69">
              <a:extLst>
                <a:ext uri="{FF2B5EF4-FFF2-40B4-BE49-F238E27FC236}">
                  <a16:creationId xmlns:a16="http://schemas.microsoft.com/office/drawing/2014/main" id="{8EDFD5FC-CA45-4DE3-81C1-4A178D9CBC83}"/>
                </a:ext>
              </a:extLst>
            </p:cNvPr>
            <p:cNvSpPr>
              <a:spLocks noChangeArrowheads="1"/>
            </p:cNvSpPr>
            <p:nvPr/>
          </p:nvSpPr>
          <p:spPr bwMode="auto">
            <a:xfrm>
              <a:off x="3901" y="2212"/>
              <a:ext cx="295" cy="511"/>
            </a:xfrm>
            <a:prstGeom prst="upArrow">
              <a:avLst>
                <a:gd name="adj1" fmla="val 49833"/>
                <a:gd name="adj2" fmla="val 76987"/>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sp>
          <p:nvSpPr>
            <p:cNvPr id="1024070" name="AutoShape 70">
              <a:extLst>
                <a:ext uri="{FF2B5EF4-FFF2-40B4-BE49-F238E27FC236}">
                  <a16:creationId xmlns:a16="http://schemas.microsoft.com/office/drawing/2014/main" id="{763BF83F-AF80-477A-9EFB-ADD8B2927071}"/>
                </a:ext>
              </a:extLst>
            </p:cNvPr>
            <p:cNvSpPr>
              <a:spLocks noChangeArrowheads="1"/>
            </p:cNvSpPr>
            <p:nvPr/>
          </p:nvSpPr>
          <p:spPr bwMode="auto">
            <a:xfrm>
              <a:off x="3187" y="2634"/>
              <a:ext cx="533" cy="463"/>
            </a:xfrm>
            <a:prstGeom prst="cube">
              <a:avLst>
                <a:gd name="adj" fmla="val 24718"/>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024071" name="Text Box 71">
              <a:extLst>
                <a:ext uri="{FF2B5EF4-FFF2-40B4-BE49-F238E27FC236}">
                  <a16:creationId xmlns:a16="http://schemas.microsoft.com/office/drawing/2014/main" id="{DE5570E8-8715-4806-83C2-3CD0C70776F1}"/>
                </a:ext>
              </a:extLst>
            </p:cNvPr>
            <p:cNvSpPr txBox="1">
              <a:spLocks noChangeArrowheads="1"/>
            </p:cNvSpPr>
            <p:nvPr/>
          </p:nvSpPr>
          <p:spPr bwMode="auto">
            <a:xfrm>
              <a:off x="4424" y="1748"/>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本机存储</a:t>
              </a:r>
            </a:p>
          </p:txBody>
        </p:sp>
        <p:sp>
          <p:nvSpPr>
            <p:cNvPr id="1024075" name="Text Box 75">
              <a:extLst>
                <a:ext uri="{FF2B5EF4-FFF2-40B4-BE49-F238E27FC236}">
                  <a16:creationId xmlns:a16="http://schemas.microsoft.com/office/drawing/2014/main" id="{98E7B46A-C5EE-4171-BEF9-00874018B859}"/>
                </a:ext>
              </a:extLst>
            </p:cNvPr>
            <p:cNvSpPr txBox="1">
              <a:spLocks noChangeArrowheads="1"/>
            </p:cNvSpPr>
            <p:nvPr/>
          </p:nvSpPr>
          <p:spPr bwMode="auto">
            <a:xfrm>
              <a:off x="4352" y="2660"/>
              <a:ext cx="518" cy="4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网络存储</a:t>
              </a:r>
            </a:p>
          </p:txBody>
        </p:sp>
        <p:grpSp>
          <p:nvGrpSpPr>
            <p:cNvPr id="1024076" name="Group 76">
              <a:extLst>
                <a:ext uri="{FF2B5EF4-FFF2-40B4-BE49-F238E27FC236}">
                  <a16:creationId xmlns:a16="http://schemas.microsoft.com/office/drawing/2014/main" id="{1D9870DD-3551-446D-94A4-4B68662AF8CF}"/>
                </a:ext>
              </a:extLst>
            </p:cNvPr>
            <p:cNvGrpSpPr>
              <a:grpSpLocks/>
            </p:cNvGrpSpPr>
            <p:nvPr/>
          </p:nvGrpSpPr>
          <p:grpSpPr bwMode="auto">
            <a:xfrm>
              <a:off x="3849" y="1722"/>
              <a:ext cx="573" cy="533"/>
              <a:chOff x="2113" y="1586"/>
              <a:chExt cx="573" cy="533"/>
            </a:xfrm>
          </p:grpSpPr>
          <p:sp>
            <p:nvSpPr>
              <p:cNvPr id="1024077" name="AutoShape 77">
                <a:extLst>
                  <a:ext uri="{FF2B5EF4-FFF2-40B4-BE49-F238E27FC236}">
                    <a16:creationId xmlns:a16="http://schemas.microsoft.com/office/drawing/2014/main" id="{230BB0AE-5284-49BC-AC02-2CCDC4F0210A}"/>
                  </a:ext>
                </a:extLst>
              </p:cNvPr>
              <p:cNvSpPr>
                <a:spLocks noChangeArrowheads="1"/>
              </p:cNvSpPr>
              <p:nvPr/>
            </p:nvSpPr>
            <p:spPr bwMode="auto">
              <a:xfrm>
                <a:off x="2145" y="1586"/>
                <a:ext cx="541" cy="46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8" name="Text Box 78">
                <a:extLst>
                  <a:ext uri="{FF2B5EF4-FFF2-40B4-BE49-F238E27FC236}">
                    <a16:creationId xmlns:a16="http://schemas.microsoft.com/office/drawing/2014/main" id="{81317FB2-D213-4949-82F5-3F3E2299B597}"/>
                  </a:ext>
                </a:extLst>
              </p:cNvPr>
              <p:cNvSpPr txBox="1">
                <a:spLocks noChangeArrowheads="1"/>
              </p:cNvSpPr>
              <p:nvPr/>
            </p:nvSpPr>
            <p:spPr bwMode="auto">
              <a:xfrm>
                <a:off x="2113" y="1727"/>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数据</a:t>
                </a:r>
                <a:endParaRPr lang="zh-CN" altLang="en-US" sz="1800">
                  <a:solidFill>
                    <a:srgbClr val="000000"/>
                  </a:solidFill>
                  <a:ea typeface="黑体" panose="02010609060101010101" pitchFamily="49" charset="-122"/>
                </a:endParaRPr>
              </a:p>
            </p:txBody>
          </p:sp>
        </p:grpSp>
        <p:sp>
          <p:nvSpPr>
            <p:cNvPr id="1024079" name="Text Box 79">
              <a:extLst>
                <a:ext uri="{FF2B5EF4-FFF2-40B4-BE49-F238E27FC236}">
                  <a16:creationId xmlns:a16="http://schemas.microsoft.com/office/drawing/2014/main" id="{D7FBCDB4-0FA6-435B-806C-648C8EC07B94}"/>
                </a:ext>
              </a:extLst>
            </p:cNvPr>
            <p:cNvSpPr txBox="1">
              <a:spLocks noChangeArrowheads="1"/>
            </p:cNvSpPr>
            <p:nvPr/>
          </p:nvSpPr>
          <p:spPr bwMode="auto">
            <a:xfrm>
              <a:off x="3121" y="2783"/>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程序</a:t>
              </a:r>
              <a:endParaRPr lang="zh-CN" altLang="en-US" sz="1800">
                <a:solidFill>
                  <a:srgbClr val="000000"/>
                </a:solidFill>
                <a:ea typeface="黑体" panose="02010609060101010101" pitchFamily="49" charset="-122"/>
              </a:endParaRPr>
            </a:p>
          </p:txBody>
        </p:sp>
        <p:sp>
          <p:nvSpPr>
            <p:cNvPr id="1024082" name="AutoShape 82">
              <a:extLst>
                <a:ext uri="{FF2B5EF4-FFF2-40B4-BE49-F238E27FC236}">
                  <a16:creationId xmlns:a16="http://schemas.microsoft.com/office/drawing/2014/main" id="{3D34BB96-DF78-4061-B30C-40198DCC5114}"/>
                </a:ext>
              </a:extLst>
            </p:cNvPr>
            <p:cNvSpPr>
              <a:spLocks noChangeArrowheads="1"/>
            </p:cNvSpPr>
            <p:nvPr/>
          </p:nvSpPr>
          <p:spPr bwMode="auto">
            <a:xfrm>
              <a:off x="3293" y="2212"/>
              <a:ext cx="295" cy="511"/>
            </a:xfrm>
            <a:prstGeom prst="upArrow">
              <a:avLst>
                <a:gd name="adj1" fmla="val 49833"/>
                <a:gd name="adj2" fmla="val 76987"/>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1024072" name="Group 72">
              <a:extLst>
                <a:ext uri="{FF2B5EF4-FFF2-40B4-BE49-F238E27FC236}">
                  <a16:creationId xmlns:a16="http://schemas.microsoft.com/office/drawing/2014/main" id="{FCBFB7F0-FEDD-423D-9B78-C6FC6DE5FF57}"/>
                </a:ext>
              </a:extLst>
            </p:cNvPr>
            <p:cNvGrpSpPr>
              <a:grpSpLocks/>
            </p:cNvGrpSpPr>
            <p:nvPr/>
          </p:nvGrpSpPr>
          <p:grpSpPr bwMode="auto">
            <a:xfrm>
              <a:off x="3193" y="1722"/>
              <a:ext cx="599" cy="541"/>
              <a:chOff x="1457" y="1586"/>
              <a:chExt cx="599" cy="541"/>
            </a:xfrm>
          </p:grpSpPr>
          <p:sp>
            <p:nvSpPr>
              <p:cNvPr id="1024073" name="AutoShape 73">
                <a:extLst>
                  <a:ext uri="{FF2B5EF4-FFF2-40B4-BE49-F238E27FC236}">
                    <a16:creationId xmlns:a16="http://schemas.microsoft.com/office/drawing/2014/main" id="{205797C3-C166-44B8-BC0D-1EAA2556D906}"/>
                  </a:ext>
                </a:extLst>
              </p:cNvPr>
              <p:cNvSpPr>
                <a:spLocks noChangeArrowheads="1"/>
              </p:cNvSpPr>
              <p:nvPr/>
            </p:nvSpPr>
            <p:spPr bwMode="auto">
              <a:xfrm>
                <a:off x="1523" y="1586"/>
                <a:ext cx="533" cy="463"/>
              </a:xfrm>
              <a:prstGeom prst="cube">
                <a:avLst>
                  <a:gd name="adj" fmla="val 24718"/>
                </a:avLst>
              </a:prstGeom>
              <a:solidFill>
                <a:schemeClr val="tx1"/>
              </a:solidFill>
              <a:ln w="952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024074" name="Text Box 74">
                <a:extLst>
                  <a:ext uri="{FF2B5EF4-FFF2-40B4-BE49-F238E27FC236}">
                    <a16:creationId xmlns:a16="http://schemas.microsoft.com/office/drawing/2014/main" id="{8A172A31-0307-4455-BEE2-A7FB62DFDEB5}"/>
                  </a:ext>
                </a:extLst>
              </p:cNvPr>
              <p:cNvSpPr txBox="1">
                <a:spLocks noChangeArrowheads="1"/>
              </p:cNvSpPr>
              <p:nvPr/>
            </p:nvSpPr>
            <p:spPr bwMode="auto">
              <a:xfrm>
                <a:off x="1457" y="1735"/>
                <a:ext cx="52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1800">
                    <a:solidFill>
                      <a:srgbClr val="000000"/>
                    </a:solidFill>
                    <a:latin typeface="宋体" panose="02010600030101010101" pitchFamily="2" charset="-122"/>
                    <a:ea typeface="黑体" panose="02010609060101010101" pitchFamily="49" charset="-122"/>
                  </a:rPr>
                  <a:t>程序</a:t>
                </a:r>
                <a:endParaRPr lang="zh-CN" altLang="en-US" sz="1800">
                  <a:solidFill>
                    <a:srgbClr val="000000"/>
                  </a:solidFill>
                  <a:ea typeface="黑体" panose="02010609060101010101" pitchFamily="49" charset="-122"/>
                </a:endParaRPr>
              </a:p>
            </p:txBody>
          </p:sp>
        </p:grpSp>
        <p:sp>
          <p:nvSpPr>
            <p:cNvPr id="1024085" name="Text Box 85">
              <a:extLst>
                <a:ext uri="{FF2B5EF4-FFF2-40B4-BE49-F238E27FC236}">
                  <a16:creationId xmlns:a16="http://schemas.microsoft.com/office/drawing/2014/main" id="{00F41C87-267E-4F98-9CA5-7A147FCE49C9}"/>
                </a:ext>
              </a:extLst>
            </p:cNvPr>
            <p:cNvSpPr txBox="1">
              <a:spLocks noChangeArrowheads="1"/>
            </p:cNvSpPr>
            <p:nvPr/>
          </p:nvSpPr>
          <p:spPr bwMode="auto">
            <a:xfrm>
              <a:off x="3414" y="3400"/>
              <a:ext cx="1183" cy="5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黑体" panose="02010609060101010101" pitchFamily="49" charset="-122"/>
                </a:rPr>
                <a:t>网络计算模型</a:t>
              </a:r>
            </a:p>
            <a:p>
              <a:r>
                <a:rPr lang="en-US" altLang="zh-CN">
                  <a:ea typeface="黑体" panose="02010609060101010101" pitchFamily="49" charset="-122"/>
                </a:rPr>
                <a:t>(</a:t>
              </a:r>
              <a:r>
                <a:rPr lang="zh-CN" altLang="en-US">
                  <a:ea typeface="黑体" panose="02010609060101010101" pitchFamily="49" charset="-122"/>
                </a:rPr>
                <a:t>代码中加</a:t>
              </a:r>
              <a:r>
                <a:rPr lang="en-US" altLang="zh-CN">
                  <a:ea typeface="黑体" panose="02010609060101010101" pitchFamily="49" charset="-122"/>
                </a:rPr>
                <a:t>URL)</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088"/>
                                        </p:tgtEl>
                                        <p:attrNameLst>
                                          <p:attrName>style.visibility</p:attrName>
                                        </p:attrNameLst>
                                      </p:cBhvr>
                                      <p:to>
                                        <p:strVal val="visible"/>
                                      </p:to>
                                    </p:set>
                                    <p:animEffect transition="in" filter="blinds(horizontal)">
                                      <p:cBhvr>
                                        <p:cTn id="7" dur="500"/>
                                        <p:tgtEl>
                                          <p:spTgt spid="10240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089"/>
                                        </p:tgtEl>
                                        <p:attrNameLst>
                                          <p:attrName>style.visibility</p:attrName>
                                        </p:attrNameLst>
                                      </p:cBhvr>
                                      <p:to>
                                        <p:strVal val="visible"/>
                                      </p:to>
                                    </p:set>
                                    <p:animEffect transition="in" filter="blinds(horizontal)">
                                      <p:cBhvr>
                                        <p:cTn id="12" dur="500"/>
                                        <p:tgtEl>
                                          <p:spTgt spid="1024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a:extLst>
              <a:ext uri="{FF2B5EF4-FFF2-40B4-BE49-F238E27FC236}">
                <a16:creationId xmlns:a16="http://schemas.microsoft.com/office/drawing/2014/main" id="{6B7B40B1-FAD9-493D-978E-8E363DFB7FAE}"/>
              </a:ext>
            </a:extLst>
          </p:cNvPr>
          <p:cNvSpPr>
            <a:spLocks noGrp="1" noChangeArrowheads="1"/>
          </p:cNvSpPr>
          <p:nvPr>
            <p:ph type="title"/>
          </p:nvPr>
        </p:nvSpPr>
        <p:spPr>
          <a:xfrm>
            <a:off x="4140200" y="206375"/>
            <a:ext cx="4424363" cy="750888"/>
          </a:xfrm>
        </p:spPr>
        <p:txBody>
          <a:bodyPr/>
          <a:lstStyle/>
          <a:p>
            <a:r>
              <a:rPr lang="zh-CN" altLang="en-US">
                <a:solidFill>
                  <a:srgbClr val="FF0000"/>
                </a:solidFill>
              </a:rPr>
              <a:t>手机特点</a:t>
            </a:r>
          </a:p>
        </p:txBody>
      </p:sp>
      <p:grpSp>
        <p:nvGrpSpPr>
          <p:cNvPr id="1018883" name="Group 3">
            <a:extLst>
              <a:ext uri="{FF2B5EF4-FFF2-40B4-BE49-F238E27FC236}">
                <a16:creationId xmlns:a16="http://schemas.microsoft.com/office/drawing/2014/main" id="{F9577794-424D-4DE8-9A4A-06B32BBF7FF2}"/>
              </a:ext>
            </a:extLst>
          </p:cNvPr>
          <p:cNvGrpSpPr>
            <a:grpSpLocks/>
          </p:cNvGrpSpPr>
          <p:nvPr/>
        </p:nvGrpSpPr>
        <p:grpSpPr bwMode="auto">
          <a:xfrm>
            <a:off x="485775" y="1177925"/>
            <a:ext cx="4203700" cy="3078163"/>
            <a:chOff x="576" y="1584"/>
            <a:chExt cx="2166" cy="1392"/>
          </a:xfrm>
        </p:grpSpPr>
        <p:graphicFrame>
          <p:nvGraphicFramePr>
            <p:cNvPr id="1018884" name="Object 4">
              <a:extLst>
                <a:ext uri="{FF2B5EF4-FFF2-40B4-BE49-F238E27FC236}">
                  <a16:creationId xmlns:a16="http://schemas.microsoft.com/office/drawing/2014/main" id="{A5F91106-29F9-4547-A3EA-54FDA8E4BC78}"/>
                </a:ext>
              </a:extLst>
            </p:cNvPr>
            <p:cNvGraphicFramePr>
              <a:graphicFrameLocks noChangeAspect="1"/>
            </p:cNvGraphicFramePr>
            <p:nvPr/>
          </p:nvGraphicFramePr>
          <p:xfrm>
            <a:off x="672" y="2304"/>
            <a:ext cx="1008" cy="596"/>
          </p:xfrm>
          <a:graphic>
            <a:graphicData uri="http://schemas.openxmlformats.org/presentationml/2006/ole">
              <mc:AlternateContent xmlns:mc="http://schemas.openxmlformats.org/markup-compatibility/2006">
                <mc:Choice xmlns:v="urn:schemas-microsoft-com:vml" Requires="v">
                  <p:oleObj spid="_x0000_s1018900" name="Photo Editor Photo" r:id="rId3" imgW="2467319" imgH="1457143" progId="MSPhotoEd.3">
                    <p:embed/>
                  </p:oleObj>
                </mc:Choice>
                <mc:Fallback>
                  <p:oleObj name="Photo Editor Photo" r:id="rId3" imgW="2467319" imgH="1457143"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2304"/>
                          <a:ext cx="100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18885" name="Picture 5" descr="20031113111126282">
              <a:extLst>
                <a:ext uri="{FF2B5EF4-FFF2-40B4-BE49-F238E27FC236}">
                  <a16:creationId xmlns:a16="http://schemas.microsoft.com/office/drawing/2014/main" id="{C33DB7EB-59E6-423F-B023-B2E3E29EB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 y="1728"/>
              <a:ext cx="1014" cy="1248"/>
            </a:xfrm>
            <a:prstGeom prst="rect">
              <a:avLst/>
            </a:prstGeom>
            <a:noFill/>
            <a:extLst>
              <a:ext uri="{909E8E84-426E-40DD-AFC4-6F175D3DCCD1}">
                <a14:hiddenFill xmlns:a14="http://schemas.microsoft.com/office/drawing/2010/main">
                  <a:solidFill>
                    <a:srgbClr val="FFFFFF"/>
                  </a:solidFill>
                </a14:hiddenFill>
              </a:ext>
            </a:extLst>
          </p:spPr>
        </p:pic>
        <p:pic>
          <p:nvPicPr>
            <p:cNvPr id="1018886" name="Picture 6" descr="3650_lores_05">
              <a:extLst>
                <a:ext uri="{FF2B5EF4-FFF2-40B4-BE49-F238E27FC236}">
                  <a16:creationId xmlns:a16="http://schemas.microsoft.com/office/drawing/2014/main" id="{1514136B-DED0-423A-B832-FA6B834D2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1680"/>
              <a:ext cx="362" cy="805"/>
            </a:xfrm>
            <a:prstGeom prst="rect">
              <a:avLst/>
            </a:prstGeom>
            <a:noFill/>
            <a:extLst>
              <a:ext uri="{909E8E84-426E-40DD-AFC4-6F175D3DCCD1}">
                <a14:hiddenFill xmlns:a14="http://schemas.microsoft.com/office/drawing/2010/main">
                  <a:solidFill>
                    <a:srgbClr val="FFFFFF"/>
                  </a:solidFill>
                </a14:hiddenFill>
              </a:ext>
            </a:extLst>
          </p:spPr>
        </p:pic>
        <p:pic>
          <p:nvPicPr>
            <p:cNvPr id="1018887" name="Picture 7" descr="CAMCORDER Style">
              <a:extLst>
                <a:ext uri="{FF2B5EF4-FFF2-40B4-BE49-F238E27FC236}">
                  <a16:creationId xmlns:a16="http://schemas.microsoft.com/office/drawing/2014/main" id="{81F7C8EF-D404-4399-8125-84294977E4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1584"/>
              <a:ext cx="722" cy="720"/>
            </a:xfrm>
            <a:prstGeom prst="rect">
              <a:avLst/>
            </a:prstGeom>
            <a:noFill/>
            <a:extLst>
              <a:ext uri="{909E8E84-426E-40DD-AFC4-6F175D3DCCD1}">
                <a14:hiddenFill xmlns:a14="http://schemas.microsoft.com/office/drawing/2010/main">
                  <a:solidFill>
                    <a:srgbClr val="FFFFFF"/>
                  </a:solidFill>
                </a14:hiddenFill>
              </a:ext>
            </a:extLst>
          </p:spPr>
        </p:pic>
      </p:grpSp>
      <p:sp>
        <p:nvSpPr>
          <p:cNvPr id="1018888" name="AutoShape 8">
            <a:extLst>
              <a:ext uri="{FF2B5EF4-FFF2-40B4-BE49-F238E27FC236}">
                <a16:creationId xmlns:a16="http://schemas.microsoft.com/office/drawing/2014/main" id="{AD31DD3C-271F-4488-BB0D-5AEB876526F6}"/>
              </a:ext>
            </a:extLst>
          </p:cNvPr>
          <p:cNvSpPr>
            <a:spLocks noChangeArrowheads="1"/>
          </p:cNvSpPr>
          <p:nvPr/>
        </p:nvSpPr>
        <p:spPr bwMode="auto">
          <a:xfrm>
            <a:off x="5484813" y="1601788"/>
            <a:ext cx="2936875" cy="627062"/>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18889" name="Text Box 9">
            <a:extLst>
              <a:ext uri="{FF2B5EF4-FFF2-40B4-BE49-F238E27FC236}">
                <a16:creationId xmlns:a16="http://schemas.microsoft.com/office/drawing/2014/main" id="{F3ACE603-11C9-4A8E-8407-CD7959775832}"/>
              </a:ext>
            </a:extLst>
          </p:cNvPr>
          <p:cNvSpPr txBox="1">
            <a:spLocks noChangeArrowheads="1"/>
          </p:cNvSpPr>
          <p:nvPr/>
        </p:nvSpPr>
        <p:spPr bwMode="auto">
          <a:xfrm>
            <a:off x="6042025" y="1704975"/>
            <a:ext cx="1839913"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黑体" panose="02010609060101010101" pitchFamily="49" charset="-122"/>
                <a:ea typeface="宋体" panose="02010600030101010101" pitchFamily="2" charset="-122"/>
              </a:rPr>
              <a:t>游戏</a:t>
            </a:r>
          </a:p>
        </p:txBody>
      </p:sp>
      <p:sp>
        <p:nvSpPr>
          <p:cNvPr id="1018890" name="AutoShape 10">
            <a:extLst>
              <a:ext uri="{FF2B5EF4-FFF2-40B4-BE49-F238E27FC236}">
                <a16:creationId xmlns:a16="http://schemas.microsoft.com/office/drawing/2014/main" id="{80A3EE6F-0080-4A5E-BC2A-AD9BB6182E61}"/>
              </a:ext>
            </a:extLst>
          </p:cNvPr>
          <p:cNvSpPr>
            <a:spLocks noChangeArrowheads="1"/>
          </p:cNvSpPr>
          <p:nvPr/>
        </p:nvSpPr>
        <p:spPr bwMode="auto">
          <a:xfrm>
            <a:off x="5473700" y="2413000"/>
            <a:ext cx="2925763" cy="642938"/>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pPr eaLnBrk="1" hangingPunct="1">
              <a:spcBef>
                <a:spcPct val="0"/>
              </a:spcBef>
            </a:pPr>
            <a:endParaRPr lang="zh-CN" altLang="en-US" sz="2800" b="1">
              <a:ea typeface="黑体" panose="02010609060101010101" pitchFamily="49" charset="-122"/>
            </a:endParaRPr>
          </a:p>
        </p:txBody>
      </p:sp>
      <p:sp>
        <p:nvSpPr>
          <p:cNvPr id="1018891" name="Text Box 11">
            <a:extLst>
              <a:ext uri="{FF2B5EF4-FFF2-40B4-BE49-F238E27FC236}">
                <a16:creationId xmlns:a16="http://schemas.microsoft.com/office/drawing/2014/main" id="{2E0A0188-1599-4E9D-B44A-0CB8924D7D53}"/>
              </a:ext>
            </a:extLst>
          </p:cNvPr>
          <p:cNvSpPr txBox="1">
            <a:spLocks noChangeArrowheads="1"/>
          </p:cNvSpPr>
          <p:nvPr/>
        </p:nvSpPr>
        <p:spPr bwMode="auto">
          <a:xfrm>
            <a:off x="6035675" y="2543175"/>
            <a:ext cx="1960563"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黑体" panose="02010609060101010101" pitchFamily="49" charset="-122"/>
                <a:ea typeface="宋体" panose="02010600030101010101" pitchFamily="2" charset="-122"/>
              </a:rPr>
              <a:t>应用软件</a:t>
            </a:r>
          </a:p>
        </p:txBody>
      </p:sp>
      <p:sp>
        <p:nvSpPr>
          <p:cNvPr id="1018892" name="AutoShape 12">
            <a:extLst>
              <a:ext uri="{FF2B5EF4-FFF2-40B4-BE49-F238E27FC236}">
                <a16:creationId xmlns:a16="http://schemas.microsoft.com/office/drawing/2014/main" id="{0ADEFC3A-4FB5-4DBB-BDAC-1AC6C01625E6}"/>
              </a:ext>
            </a:extLst>
          </p:cNvPr>
          <p:cNvSpPr>
            <a:spLocks noChangeArrowheads="1"/>
          </p:cNvSpPr>
          <p:nvPr/>
        </p:nvSpPr>
        <p:spPr bwMode="auto">
          <a:xfrm>
            <a:off x="5495925" y="3213100"/>
            <a:ext cx="2894013" cy="625475"/>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18893" name="Text Box 13">
            <a:extLst>
              <a:ext uri="{FF2B5EF4-FFF2-40B4-BE49-F238E27FC236}">
                <a16:creationId xmlns:a16="http://schemas.microsoft.com/office/drawing/2014/main" id="{05013FCA-9BE1-4B12-B7C5-B17C21CA4CF0}"/>
              </a:ext>
            </a:extLst>
          </p:cNvPr>
          <p:cNvSpPr txBox="1">
            <a:spLocks noChangeArrowheads="1"/>
          </p:cNvSpPr>
          <p:nvPr/>
        </p:nvSpPr>
        <p:spPr bwMode="auto">
          <a:xfrm>
            <a:off x="5634038" y="3294063"/>
            <a:ext cx="2757487"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黑体" panose="02010609060101010101" pitchFamily="49" charset="-122"/>
                <a:ea typeface="宋体" panose="02010600030101010101" pitchFamily="2" charset="-122"/>
              </a:rPr>
              <a:t>智能手机增值服务</a:t>
            </a:r>
          </a:p>
        </p:txBody>
      </p:sp>
      <p:sp>
        <p:nvSpPr>
          <p:cNvPr id="1018894" name="Text Box 14">
            <a:extLst>
              <a:ext uri="{FF2B5EF4-FFF2-40B4-BE49-F238E27FC236}">
                <a16:creationId xmlns:a16="http://schemas.microsoft.com/office/drawing/2014/main" id="{2639AE7F-63D4-4917-8E11-67C474F6B783}"/>
              </a:ext>
            </a:extLst>
          </p:cNvPr>
          <p:cNvSpPr txBox="1">
            <a:spLocks noChangeArrowheads="1"/>
          </p:cNvSpPr>
          <p:nvPr/>
        </p:nvSpPr>
        <p:spPr bwMode="auto">
          <a:xfrm>
            <a:off x="6346825" y="4037013"/>
            <a:ext cx="1173163" cy="368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b="1">
                <a:ea typeface="宋体" panose="02010600030101010101" pitchFamily="2" charset="-122"/>
              </a:rPr>
              <a:t>……</a:t>
            </a:r>
          </a:p>
        </p:txBody>
      </p:sp>
      <p:sp>
        <p:nvSpPr>
          <p:cNvPr id="1018895" name="Text Box 15">
            <a:extLst>
              <a:ext uri="{FF2B5EF4-FFF2-40B4-BE49-F238E27FC236}">
                <a16:creationId xmlns:a16="http://schemas.microsoft.com/office/drawing/2014/main" id="{B47A2399-DBA9-4BD0-BEFE-0266716C06B9}"/>
              </a:ext>
            </a:extLst>
          </p:cNvPr>
          <p:cNvSpPr txBox="1">
            <a:spLocks noChangeArrowheads="1"/>
          </p:cNvSpPr>
          <p:nvPr/>
        </p:nvSpPr>
        <p:spPr bwMode="auto">
          <a:xfrm>
            <a:off x="5397500" y="4464050"/>
            <a:ext cx="3130550"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（无线自由、无线快乐）</a:t>
            </a:r>
          </a:p>
        </p:txBody>
      </p:sp>
      <p:sp>
        <p:nvSpPr>
          <p:cNvPr id="1018896" name="AutoShape 16">
            <a:extLst>
              <a:ext uri="{FF2B5EF4-FFF2-40B4-BE49-F238E27FC236}">
                <a16:creationId xmlns:a16="http://schemas.microsoft.com/office/drawing/2014/main" id="{CE2C5617-2136-4793-89F4-6F6FC18059C7}"/>
              </a:ext>
            </a:extLst>
          </p:cNvPr>
          <p:cNvSpPr>
            <a:spLocks noChangeArrowheads="1"/>
          </p:cNvSpPr>
          <p:nvPr/>
        </p:nvSpPr>
        <p:spPr bwMode="auto">
          <a:xfrm>
            <a:off x="4683125" y="2349500"/>
            <a:ext cx="762000" cy="876300"/>
          </a:xfrm>
          <a:prstGeom prst="rightArrow">
            <a:avLst>
              <a:gd name="adj1" fmla="val 50000"/>
              <a:gd name="adj2" fmla="val 25000"/>
            </a:avLst>
          </a:prstGeom>
          <a:solidFill>
            <a:srgbClr val="EEF2F1"/>
          </a:solidFill>
          <a:ln w="12700">
            <a:miter lim="800000"/>
            <a:headEnd/>
            <a:tailEnd/>
          </a:ln>
          <a:effectLst/>
          <a:scene3d>
            <a:camera prst="legacyPerspectiveBottom"/>
            <a:lightRig rig="legacyFlat3" dir="t"/>
          </a:scene3d>
          <a:sp3d extrusionH="887400" prstMaterial="legacyMatte">
            <a:bevelT w="13500" h="13500" prst="angle"/>
            <a:bevelB w="13500" h="13500" prst="angle"/>
            <a:extrusionClr>
              <a:srgbClr val="EEF2F1"/>
            </a:extrusionClr>
            <a:contourClr>
              <a:srgbClr val="EEF2F1"/>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zh-CN" altLang="en-US"/>
          </a:p>
        </p:txBody>
      </p:sp>
      <p:sp>
        <p:nvSpPr>
          <p:cNvPr id="1018897" name="Rectangle 17">
            <a:extLst>
              <a:ext uri="{FF2B5EF4-FFF2-40B4-BE49-F238E27FC236}">
                <a16:creationId xmlns:a16="http://schemas.microsoft.com/office/drawing/2014/main" id="{51D90FD5-A537-4464-912B-B9883C269257}"/>
              </a:ext>
            </a:extLst>
          </p:cNvPr>
          <p:cNvSpPr>
            <a:spLocks noChangeArrowheads="1"/>
          </p:cNvSpPr>
          <p:nvPr/>
        </p:nvSpPr>
        <p:spPr bwMode="auto">
          <a:xfrm>
            <a:off x="698500" y="4332288"/>
            <a:ext cx="42687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None/>
            </a:pPr>
            <a:r>
              <a:rPr lang="zh-CN" altLang="en-US" sz="2800" b="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移动平台</a:t>
            </a:r>
            <a:r>
              <a:rPr lang="en-US" altLang="zh-CN" sz="2800" b="1">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2800" b="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游戏玩不完</a:t>
            </a:r>
          </a:p>
          <a:p>
            <a:pPr>
              <a:lnSpc>
                <a:spcPct val="90000"/>
              </a:lnSpc>
              <a:spcBef>
                <a:spcPct val="30000"/>
              </a:spcBef>
              <a:buClr>
                <a:srgbClr val="FF6600"/>
              </a:buClr>
              <a:buSzPct val="75000"/>
              <a:buFont typeface="Wingdings" panose="05000000000000000000" pitchFamily="2" charset="2"/>
              <a:buChar char="p"/>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用户点击运行、自由配置</a:t>
            </a:r>
            <a:endParaRPr lang="en-US" altLang="zh-CN"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a:lnSpc>
                <a:spcPct val="90000"/>
              </a:lnSpc>
              <a:spcBef>
                <a:spcPct val="30000"/>
              </a:spcBef>
              <a:buClr>
                <a:srgbClr val="FF6600"/>
              </a:buClr>
              <a:buSzPct val="75000"/>
              <a:buFont typeface="Wingdings" panose="05000000000000000000" pitchFamily="2" charset="2"/>
              <a:buChar char="p"/>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应用软件自动加载</a:t>
            </a:r>
          </a:p>
          <a:p>
            <a:pPr>
              <a:lnSpc>
                <a:spcPct val="90000"/>
              </a:lnSpc>
              <a:spcBef>
                <a:spcPct val="30000"/>
              </a:spcBef>
              <a:buClr>
                <a:srgbClr val="FF6600"/>
              </a:buClr>
              <a:buSzPct val="75000"/>
              <a:buFont typeface="Wingdings" panose="05000000000000000000" pitchFamily="2" charset="2"/>
              <a:buChar char="p"/>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不需要的应用软件自动删除</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运行</a:t>
            </a:r>
            <a:r>
              <a:rPr lang="en-US" altLang="zh-CN"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WinCE/Brew/JAVA</a:t>
            </a: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目标代码</a:t>
            </a:r>
          </a:p>
        </p:txBody>
      </p:sp>
      <p:sp>
        <p:nvSpPr>
          <p:cNvPr id="1018898" name="Text Box 18">
            <a:extLst>
              <a:ext uri="{FF2B5EF4-FFF2-40B4-BE49-F238E27FC236}">
                <a16:creationId xmlns:a16="http://schemas.microsoft.com/office/drawing/2014/main" id="{9049B297-3884-41A2-AFBA-B4501A60746F}"/>
              </a:ext>
            </a:extLst>
          </p:cNvPr>
          <p:cNvSpPr txBox="1">
            <a:spLocks noChangeArrowheads="1"/>
          </p:cNvSpPr>
          <p:nvPr/>
        </p:nvSpPr>
        <p:spPr bwMode="auto">
          <a:xfrm>
            <a:off x="5426075" y="5078413"/>
            <a:ext cx="3471863" cy="1204912"/>
          </a:xfrm>
          <a:prstGeom prst="rect">
            <a:avLst/>
          </a:prstGeom>
          <a:solidFill>
            <a:srgbClr val="F1F5F1"/>
          </a:solidFill>
          <a:ln w="12700">
            <a:solidFill>
              <a:schemeClr val="bg1"/>
            </a:solidFill>
            <a:miter lim="800000"/>
            <a:headEnd type="none" w="sm" len="sm"/>
            <a:tailEnd type="none" w="sm" len="sm"/>
          </a:ln>
          <a:effectLst>
            <a:outerShdw dist="35921" dir="2700000" algn="ctr" rotWithShape="0">
              <a:schemeClr val="bg2"/>
            </a:outerShdw>
          </a:effectLst>
        </p:spPr>
        <p:txBody>
          <a:bodyPr>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914400" indent="-457200" algn="l">
              <a:spcBef>
                <a:spcPct val="0"/>
              </a:spcBef>
              <a:defRPr sz="2400">
                <a:solidFill>
                  <a:schemeClr val="tx1"/>
                </a:solidFill>
                <a:latin typeface="Times New Roman" panose="02020603050405020304" pitchFamily="18" charset="0"/>
                <a:ea typeface="PMingLiU" panose="02020500000000000000" pitchFamily="18" charset="-120"/>
              </a:defRPr>
            </a:lvl2pPr>
            <a:lvl3pPr marL="1371600" indent="-457200" algn="l">
              <a:spcBef>
                <a:spcPct val="0"/>
              </a:spcBef>
              <a:defRPr sz="2400">
                <a:solidFill>
                  <a:schemeClr val="tx1"/>
                </a:solidFill>
                <a:latin typeface="Times New Roman" panose="02020603050405020304" pitchFamily="18" charset="0"/>
                <a:ea typeface="PMingLiU" panose="02020500000000000000" pitchFamily="18" charset="-120"/>
              </a:defRPr>
            </a:lvl3pPr>
            <a:lvl4pPr marL="1828800" indent="-457200" algn="l">
              <a:spcBef>
                <a:spcPct val="0"/>
              </a:spcBef>
              <a:defRPr sz="2400">
                <a:solidFill>
                  <a:schemeClr val="tx1"/>
                </a:solidFill>
                <a:latin typeface="Times New Roman" panose="02020603050405020304" pitchFamily="18" charset="0"/>
                <a:ea typeface="PMingLiU" panose="02020500000000000000" pitchFamily="18" charset="-120"/>
              </a:defRPr>
            </a:lvl4pPr>
            <a:lvl5pPr marL="2286000" indent="-457200" algn="l">
              <a:spcBef>
                <a:spcPct val="0"/>
              </a:spcBef>
              <a:defRPr sz="2400">
                <a:solidFill>
                  <a:schemeClr val="tx1"/>
                </a:solidFill>
                <a:latin typeface="Times New Roman" panose="02020603050405020304" pitchFamily="18" charset="0"/>
                <a:ea typeface="PMingLiU" panose="02020500000000000000" pitchFamily="18" charset="-12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spcBef>
                <a:spcPct val="50000"/>
              </a:spcBef>
            </a:pPr>
            <a:r>
              <a:rPr lang="zh-CN" altLang="en-US" sz="1800" b="1">
                <a:solidFill>
                  <a:srgbClr val="FF0000"/>
                </a:solidFill>
                <a:ea typeface="黑体" panose="02010609060101010101" pitchFamily="49" charset="-122"/>
              </a:rPr>
              <a:t>和欣平台价值：中国标准</a:t>
            </a:r>
          </a:p>
          <a:p>
            <a:pPr>
              <a:spcBef>
                <a:spcPct val="50000"/>
              </a:spcBef>
              <a:buFontTx/>
              <a:buAutoNum type="arabicPeriod"/>
            </a:pPr>
            <a:r>
              <a:rPr lang="zh-CN" altLang="en-US" sz="1800" b="1">
                <a:solidFill>
                  <a:srgbClr val="3333CC"/>
                </a:solidFill>
                <a:ea typeface="黑体" panose="02010609060101010101" pitchFamily="49" charset="-122"/>
              </a:rPr>
              <a:t>唯一自主设计的操作系统</a:t>
            </a:r>
          </a:p>
          <a:p>
            <a:pPr>
              <a:spcBef>
                <a:spcPct val="50000"/>
              </a:spcBef>
              <a:buFontTx/>
              <a:buAutoNum type="arabicPeriod"/>
            </a:pPr>
            <a:r>
              <a:rPr lang="zh-CN" altLang="en-US" sz="1800" b="1">
                <a:solidFill>
                  <a:srgbClr val="3333CC"/>
                </a:solidFill>
                <a:ea typeface="黑体" panose="02010609060101010101" pitchFamily="49" charset="-122"/>
              </a:rPr>
              <a:t>有类似于</a:t>
            </a:r>
            <a:r>
              <a:rPr lang="en-US" altLang="zh-CN" sz="1800" b="1">
                <a:solidFill>
                  <a:srgbClr val="3333CC"/>
                </a:solidFill>
                <a:ea typeface="黑体" panose="02010609060101010101" pitchFamily="49" charset="-122"/>
              </a:rPr>
              <a:t>JAVA</a:t>
            </a:r>
            <a:r>
              <a:rPr lang="zh-CN" altLang="en-US" sz="1800" b="1">
                <a:solidFill>
                  <a:srgbClr val="3333CC"/>
                </a:solidFill>
                <a:ea typeface="黑体" panose="02010609060101010101" pitchFamily="49" charset="-122"/>
              </a:rPr>
              <a:t>的运营模型</a:t>
            </a:r>
          </a:p>
        </p:txBody>
      </p:sp>
      <p:pic>
        <p:nvPicPr>
          <p:cNvPr id="1018899" name="Picture 19" descr="和欣注册商标-红色">
            <a:extLst>
              <a:ext uri="{FF2B5EF4-FFF2-40B4-BE49-F238E27FC236}">
                <a16:creationId xmlns:a16="http://schemas.microsoft.com/office/drawing/2014/main" id="{AF1323BA-6BDA-4321-8E67-4AE46E48E81B}"/>
              </a:ext>
            </a:extLst>
          </p:cNvPr>
          <p:cNvPicPr>
            <a:picLocks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2371725" y="242888"/>
            <a:ext cx="1714500" cy="70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a:extLst>
              <a:ext uri="{FF2B5EF4-FFF2-40B4-BE49-F238E27FC236}">
                <a16:creationId xmlns:a16="http://schemas.microsoft.com/office/drawing/2014/main" id="{55BD0E84-EDFF-4DFC-B68A-8B9DAAF45931}"/>
              </a:ext>
            </a:extLst>
          </p:cNvPr>
          <p:cNvSpPr>
            <a:spLocks noGrp="1" noChangeArrowheads="1"/>
          </p:cNvSpPr>
          <p:nvPr>
            <p:ph type="title"/>
          </p:nvPr>
        </p:nvSpPr>
        <p:spPr>
          <a:xfrm>
            <a:off x="3311525" y="249238"/>
            <a:ext cx="5832475" cy="750887"/>
          </a:xfrm>
        </p:spPr>
        <p:txBody>
          <a:bodyPr/>
          <a:lstStyle/>
          <a:p>
            <a:r>
              <a:rPr lang="zh-CN" altLang="en-US">
                <a:solidFill>
                  <a:srgbClr val="FF0000"/>
                </a:solidFill>
              </a:rPr>
              <a:t>数字电视特点</a:t>
            </a:r>
          </a:p>
        </p:txBody>
      </p:sp>
      <p:pic>
        <p:nvPicPr>
          <p:cNvPr id="1019907" name="Picture 3">
            <a:extLst>
              <a:ext uri="{FF2B5EF4-FFF2-40B4-BE49-F238E27FC236}">
                <a16:creationId xmlns:a16="http://schemas.microsoft.com/office/drawing/2014/main" id="{78159A28-F5D3-4EF6-A268-01710AB37778}"/>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77938" y="1800225"/>
            <a:ext cx="2362200" cy="2398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9908" name="AutoShape 4">
            <a:extLst>
              <a:ext uri="{FF2B5EF4-FFF2-40B4-BE49-F238E27FC236}">
                <a16:creationId xmlns:a16="http://schemas.microsoft.com/office/drawing/2014/main" id="{D01C8EE0-81F1-40C9-8715-90B8AD2F00AA}"/>
              </a:ext>
            </a:extLst>
          </p:cNvPr>
          <p:cNvSpPr>
            <a:spLocks noChangeArrowheads="1"/>
          </p:cNvSpPr>
          <p:nvPr/>
        </p:nvSpPr>
        <p:spPr bwMode="auto">
          <a:xfrm>
            <a:off x="5489575" y="1892300"/>
            <a:ext cx="2601913" cy="442913"/>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19909" name="Text Box 5">
            <a:extLst>
              <a:ext uri="{FF2B5EF4-FFF2-40B4-BE49-F238E27FC236}">
                <a16:creationId xmlns:a16="http://schemas.microsoft.com/office/drawing/2014/main" id="{D0876F9C-9393-456F-8707-58BB160542B4}"/>
              </a:ext>
            </a:extLst>
          </p:cNvPr>
          <p:cNvSpPr txBox="1">
            <a:spLocks noChangeArrowheads="1"/>
          </p:cNvSpPr>
          <p:nvPr/>
        </p:nvSpPr>
        <p:spPr bwMode="auto">
          <a:xfrm>
            <a:off x="5819775" y="1897063"/>
            <a:ext cx="2027238"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游戏</a:t>
            </a:r>
          </a:p>
        </p:txBody>
      </p:sp>
      <p:sp>
        <p:nvSpPr>
          <p:cNvPr id="1019910" name="AutoShape 6">
            <a:extLst>
              <a:ext uri="{FF2B5EF4-FFF2-40B4-BE49-F238E27FC236}">
                <a16:creationId xmlns:a16="http://schemas.microsoft.com/office/drawing/2014/main" id="{546B0A6E-68E6-4641-8AF9-E8EED17795BB}"/>
              </a:ext>
            </a:extLst>
          </p:cNvPr>
          <p:cNvSpPr>
            <a:spLocks noChangeArrowheads="1"/>
          </p:cNvSpPr>
          <p:nvPr/>
        </p:nvSpPr>
        <p:spPr bwMode="auto">
          <a:xfrm>
            <a:off x="5553075" y="2794000"/>
            <a:ext cx="2603500" cy="442913"/>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19911" name="Text Box 7">
            <a:extLst>
              <a:ext uri="{FF2B5EF4-FFF2-40B4-BE49-F238E27FC236}">
                <a16:creationId xmlns:a16="http://schemas.microsoft.com/office/drawing/2014/main" id="{A334A0FC-D139-459B-AE51-53788EDABD89}"/>
              </a:ext>
            </a:extLst>
          </p:cNvPr>
          <p:cNvSpPr txBox="1">
            <a:spLocks noChangeArrowheads="1"/>
          </p:cNvSpPr>
          <p:nvPr/>
        </p:nvSpPr>
        <p:spPr bwMode="auto">
          <a:xfrm>
            <a:off x="5762625" y="2813050"/>
            <a:ext cx="2162175"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应用软件</a:t>
            </a:r>
          </a:p>
        </p:txBody>
      </p:sp>
      <p:sp>
        <p:nvSpPr>
          <p:cNvPr id="1019912" name="AutoShape 8">
            <a:extLst>
              <a:ext uri="{FF2B5EF4-FFF2-40B4-BE49-F238E27FC236}">
                <a16:creationId xmlns:a16="http://schemas.microsoft.com/office/drawing/2014/main" id="{44E120F2-B803-47C2-A4E7-E3B441BB9216}"/>
              </a:ext>
            </a:extLst>
          </p:cNvPr>
          <p:cNvSpPr>
            <a:spLocks noChangeArrowheads="1"/>
          </p:cNvSpPr>
          <p:nvPr/>
        </p:nvSpPr>
        <p:spPr bwMode="auto">
          <a:xfrm>
            <a:off x="5603875" y="3683000"/>
            <a:ext cx="2601913" cy="442913"/>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19913" name="Text Box 9">
            <a:extLst>
              <a:ext uri="{FF2B5EF4-FFF2-40B4-BE49-F238E27FC236}">
                <a16:creationId xmlns:a16="http://schemas.microsoft.com/office/drawing/2014/main" id="{164E761A-990E-42FC-AC19-1BCEF3BC51BC}"/>
              </a:ext>
            </a:extLst>
          </p:cNvPr>
          <p:cNvSpPr txBox="1">
            <a:spLocks noChangeArrowheads="1"/>
          </p:cNvSpPr>
          <p:nvPr/>
        </p:nvSpPr>
        <p:spPr bwMode="auto">
          <a:xfrm>
            <a:off x="5743575" y="3722688"/>
            <a:ext cx="2360613"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电视增值服务</a:t>
            </a:r>
          </a:p>
        </p:txBody>
      </p:sp>
      <p:sp>
        <p:nvSpPr>
          <p:cNvPr id="1019914" name="Text Box 10">
            <a:extLst>
              <a:ext uri="{FF2B5EF4-FFF2-40B4-BE49-F238E27FC236}">
                <a16:creationId xmlns:a16="http://schemas.microsoft.com/office/drawing/2014/main" id="{FBF75695-3D1F-4563-9813-1DE728275A16}"/>
              </a:ext>
            </a:extLst>
          </p:cNvPr>
          <p:cNvSpPr txBox="1">
            <a:spLocks noChangeArrowheads="1"/>
          </p:cNvSpPr>
          <p:nvPr/>
        </p:nvSpPr>
        <p:spPr bwMode="auto">
          <a:xfrm>
            <a:off x="6272213" y="4205288"/>
            <a:ext cx="1374775"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ea typeface="宋体" panose="02010600030101010101" pitchFamily="2" charset="-122"/>
              </a:rPr>
              <a:t>……</a:t>
            </a:r>
          </a:p>
        </p:txBody>
      </p:sp>
      <p:sp>
        <p:nvSpPr>
          <p:cNvPr id="1019915" name="Rectangle 11">
            <a:extLst>
              <a:ext uri="{FF2B5EF4-FFF2-40B4-BE49-F238E27FC236}">
                <a16:creationId xmlns:a16="http://schemas.microsoft.com/office/drawing/2014/main" id="{BD7E72A8-CD0A-4E3C-9A76-4E101A2209BB}"/>
              </a:ext>
            </a:extLst>
          </p:cNvPr>
          <p:cNvSpPr>
            <a:spLocks noChangeArrowheads="1"/>
          </p:cNvSpPr>
          <p:nvPr/>
        </p:nvSpPr>
        <p:spPr bwMode="auto">
          <a:xfrm>
            <a:off x="1014413" y="4398963"/>
            <a:ext cx="3775075" cy="183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软件不用安装</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软件零件化生产</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不怕病毒，信息安全</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配套设备热插拔</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运行</a:t>
            </a:r>
            <a:r>
              <a:rPr lang="en-US" altLang="zh-CN"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WinCE/JAVA</a:t>
            </a: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目标代码</a:t>
            </a:r>
          </a:p>
        </p:txBody>
      </p:sp>
      <p:pic>
        <p:nvPicPr>
          <p:cNvPr id="1019916" name="Picture 12" descr="和欣注册商标-红色">
            <a:extLst>
              <a:ext uri="{FF2B5EF4-FFF2-40B4-BE49-F238E27FC236}">
                <a16:creationId xmlns:a16="http://schemas.microsoft.com/office/drawing/2014/main" id="{AAB87607-547B-4E43-8882-D1B5B979B90E}"/>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77975" y="285750"/>
            <a:ext cx="1698625" cy="703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9917" name="AutoShape 13">
            <a:extLst>
              <a:ext uri="{FF2B5EF4-FFF2-40B4-BE49-F238E27FC236}">
                <a16:creationId xmlns:a16="http://schemas.microsoft.com/office/drawing/2014/main" id="{6113FB6A-7CBA-44E3-A3E4-C4837ACFA094}"/>
              </a:ext>
            </a:extLst>
          </p:cNvPr>
          <p:cNvSpPr>
            <a:spLocks noChangeArrowheads="1"/>
          </p:cNvSpPr>
          <p:nvPr/>
        </p:nvSpPr>
        <p:spPr bwMode="auto">
          <a:xfrm>
            <a:off x="4162425" y="2538413"/>
            <a:ext cx="762000" cy="876300"/>
          </a:xfrm>
          <a:prstGeom prst="rightArrow">
            <a:avLst>
              <a:gd name="adj1" fmla="val 50000"/>
              <a:gd name="adj2" fmla="val 25000"/>
            </a:avLst>
          </a:prstGeom>
          <a:solidFill>
            <a:srgbClr val="EEF2F1"/>
          </a:solidFill>
          <a:ln w="12700">
            <a:miter lim="800000"/>
            <a:headEnd/>
            <a:tailEnd/>
          </a:ln>
          <a:effectLst/>
          <a:scene3d>
            <a:camera prst="legacyPerspectiveBottom"/>
            <a:lightRig rig="legacyFlat3" dir="t"/>
          </a:scene3d>
          <a:sp3d extrusionH="887400" prstMaterial="legacyMatte">
            <a:bevelT w="13500" h="13500" prst="angle"/>
            <a:bevelB w="13500" h="13500" prst="angle"/>
            <a:extrusionClr>
              <a:srgbClr val="EEF2F1"/>
            </a:extrusionClr>
            <a:contourClr>
              <a:srgbClr val="EEF2F1"/>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zh-CN" altLang="en-US"/>
          </a:p>
        </p:txBody>
      </p:sp>
      <p:sp>
        <p:nvSpPr>
          <p:cNvPr id="1019918" name="Text Box 14">
            <a:extLst>
              <a:ext uri="{FF2B5EF4-FFF2-40B4-BE49-F238E27FC236}">
                <a16:creationId xmlns:a16="http://schemas.microsoft.com/office/drawing/2014/main" id="{8F3E8AB2-264F-41AC-AE88-34137A0C96AA}"/>
              </a:ext>
            </a:extLst>
          </p:cNvPr>
          <p:cNvSpPr txBox="1">
            <a:spLocks noChangeArrowheads="1"/>
          </p:cNvSpPr>
          <p:nvPr/>
        </p:nvSpPr>
        <p:spPr bwMode="auto">
          <a:xfrm>
            <a:off x="5384800" y="5037138"/>
            <a:ext cx="3594100" cy="1204912"/>
          </a:xfrm>
          <a:prstGeom prst="rect">
            <a:avLst/>
          </a:prstGeom>
          <a:solidFill>
            <a:srgbClr val="F1F5F1"/>
          </a:solidFill>
          <a:ln w="12700">
            <a:solidFill>
              <a:schemeClr val="bg1"/>
            </a:solidFill>
            <a:miter lim="800000"/>
            <a:headEnd type="none" w="sm" len="sm"/>
            <a:tailEnd type="none" w="sm" len="sm"/>
          </a:ln>
          <a:effectLst>
            <a:outerShdw dist="35921" dir="2700000" algn="ctr" rotWithShape="0">
              <a:schemeClr val="bg2"/>
            </a:outerShdw>
          </a:effectLst>
        </p:spPr>
        <p:txBody>
          <a:bodyPr>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914400" indent="-457200" algn="l">
              <a:spcBef>
                <a:spcPct val="0"/>
              </a:spcBef>
              <a:defRPr sz="2400">
                <a:solidFill>
                  <a:schemeClr val="tx1"/>
                </a:solidFill>
                <a:latin typeface="Times New Roman" panose="02020603050405020304" pitchFamily="18" charset="0"/>
                <a:ea typeface="PMingLiU" panose="02020500000000000000" pitchFamily="18" charset="-120"/>
              </a:defRPr>
            </a:lvl2pPr>
            <a:lvl3pPr marL="1371600" indent="-457200" algn="l">
              <a:spcBef>
                <a:spcPct val="0"/>
              </a:spcBef>
              <a:defRPr sz="2400">
                <a:solidFill>
                  <a:schemeClr val="tx1"/>
                </a:solidFill>
                <a:latin typeface="Times New Roman" panose="02020603050405020304" pitchFamily="18" charset="0"/>
                <a:ea typeface="PMingLiU" panose="02020500000000000000" pitchFamily="18" charset="-120"/>
              </a:defRPr>
            </a:lvl3pPr>
            <a:lvl4pPr marL="1828800" indent="-457200" algn="l">
              <a:spcBef>
                <a:spcPct val="0"/>
              </a:spcBef>
              <a:defRPr sz="2400">
                <a:solidFill>
                  <a:schemeClr val="tx1"/>
                </a:solidFill>
                <a:latin typeface="Times New Roman" panose="02020603050405020304" pitchFamily="18" charset="0"/>
                <a:ea typeface="PMingLiU" panose="02020500000000000000" pitchFamily="18" charset="-120"/>
              </a:defRPr>
            </a:lvl4pPr>
            <a:lvl5pPr marL="2286000" indent="-457200" algn="l">
              <a:spcBef>
                <a:spcPct val="0"/>
              </a:spcBef>
              <a:defRPr sz="2400">
                <a:solidFill>
                  <a:schemeClr val="tx1"/>
                </a:solidFill>
                <a:latin typeface="Times New Roman" panose="02020603050405020304" pitchFamily="18" charset="0"/>
                <a:ea typeface="PMingLiU" panose="02020500000000000000" pitchFamily="18" charset="-12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spcBef>
                <a:spcPct val="50000"/>
              </a:spcBef>
            </a:pPr>
            <a:r>
              <a:rPr lang="zh-CN" altLang="en-US" sz="1800" b="1">
                <a:solidFill>
                  <a:srgbClr val="FF0000"/>
                </a:solidFill>
                <a:ea typeface="黑体" panose="02010609060101010101" pitchFamily="49" charset="-122"/>
              </a:rPr>
              <a:t>和欣平台价值：面向消费者</a:t>
            </a:r>
          </a:p>
          <a:p>
            <a:pPr>
              <a:spcBef>
                <a:spcPct val="50000"/>
              </a:spcBef>
              <a:buFontTx/>
              <a:buAutoNum type="arabicPeriod"/>
            </a:pPr>
            <a:r>
              <a:rPr lang="zh-CN" altLang="en-US" sz="1800" b="1">
                <a:solidFill>
                  <a:srgbClr val="3333CC"/>
                </a:solidFill>
                <a:ea typeface="黑体" panose="02010609060101010101" pitchFamily="49" charset="-122"/>
              </a:rPr>
              <a:t>“傻瓜”</a:t>
            </a:r>
            <a:r>
              <a:rPr lang="en-US" altLang="zh-CN" sz="1800" b="1">
                <a:solidFill>
                  <a:srgbClr val="3333CC"/>
                </a:solidFill>
                <a:ea typeface="黑体" panose="02010609060101010101" pitchFamily="49" charset="-122"/>
              </a:rPr>
              <a:t>OS</a:t>
            </a:r>
            <a:r>
              <a:rPr lang="zh-CN" altLang="en-US" sz="1800" b="1">
                <a:solidFill>
                  <a:srgbClr val="3333CC"/>
                </a:solidFill>
                <a:ea typeface="黑体" panose="02010609060101010101" pitchFamily="49" charset="-122"/>
              </a:rPr>
              <a:t>，没有“软件”概念</a:t>
            </a:r>
          </a:p>
          <a:p>
            <a:pPr>
              <a:spcBef>
                <a:spcPct val="50000"/>
              </a:spcBef>
              <a:buFontTx/>
              <a:buAutoNum type="arabicPeriod"/>
            </a:pPr>
            <a:r>
              <a:rPr lang="zh-CN" altLang="en-US" sz="1800" b="1">
                <a:solidFill>
                  <a:srgbClr val="3333CC"/>
                </a:solidFill>
                <a:ea typeface="黑体" panose="02010609060101010101" pitchFamily="49" charset="-122"/>
              </a:rPr>
              <a:t>设计有特色，实用、好用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3458" name="Group 2">
            <a:extLst>
              <a:ext uri="{FF2B5EF4-FFF2-40B4-BE49-F238E27FC236}">
                <a16:creationId xmlns:a16="http://schemas.microsoft.com/office/drawing/2014/main" id="{EEA8FBD6-7B95-434B-87A0-E8023434AE87}"/>
              </a:ext>
            </a:extLst>
          </p:cNvPr>
          <p:cNvGrpSpPr>
            <a:grpSpLocks/>
          </p:cNvGrpSpPr>
          <p:nvPr/>
        </p:nvGrpSpPr>
        <p:grpSpPr bwMode="auto">
          <a:xfrm>
            <a:off x="2381250" y="4043363"/>
            <a:ext cx="5486400" cy="2209800"/>
            <a:chOff x="1020" y="2387"/>
            <a:chExt cx="3456" cy="1392"/>
          </a:xfrm>
        </p:grpSpPr>
        <p:sp>
          <p:nvSpPr>
            <p:cNvPr id="1043459" name="AutoShape 3">
              <a:extLst>
                <a:ext uri="{FF2B5EF4-FFF2-40B4-BE49-F238E27FC236}">
                  <a16:creationId xmlns:a16="http://schemas.microsoft.com/office/drawing/2014/main" id="{2BAF65DA-22D2-4C81-9D06-7C8675848650}"/>
                </a:ext>
              </a:extLst>
            </p:cNvPr>
            <p:cNvSpPr>
              <a:spLocks noChangeArrowheads="1"/>
            </p:cNvSpPr>
            <p:nvPr/>
          </p:nvSpPr>
          <p:spPr bwMode="auto">
            <a:xfrm>
              <a:off x="1404" y="2387"/>
              <a:ext cx="384" cy="38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0" name="AutoShape 4">
              <a:extLst>
                <a:ext uri="{FF2B5EF4-FFF2-40B4-BE49-F238E27FC236}">
                  <a16:creationId xmlns:a16="http://schemas.microsoft.com/office/drawing/2014/main" id="{F82FEF4D-35D5-44E9-A887-5F4AC9006B49}"/>
                </a:ext>
              </a:extLst>
            </p:cNvPr>
            <p:cNvSpPr>
              <a:spLocks noChangeArrowheads="1"/>
            </p:cNvSpPr>
            <p:nvPr/>
          </p:nvSpPr>
          <p:spPr bwMode="auto">
            <a:xfrm>
              <a:off x="1020" y="3299"/>
              <a:ext cx="408" cy="38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6699"/>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en-US" sz="2400">
                <a:solidFill>
                  <a:schemeClr val="tx2"/>
                </a:solidFill>
                <a:ea typeface="宋体" panose="02010600030101010101" pitchFamily="2" charset="-122"/>
              </a:endParaRPr>
            </a:p>
          </p:txBody>
        </p:sp>
        <p:sp>
          <p:nvSpPr>
            <p:cNvPr id="1043461" name="AutoShape 5">
              <a:extLst>
                <a:ext uri="{FF2B5EF4-FFF2-40B4-BE49-F238E27FC236}">
                  <a16:creationId xmlns:a16="http://schemas.microsoft.com/office/drawing/2014/main" id="{5A1D8C79-9158-469F-93C7-4BE5028C375D}"/>
                </a:ext>
              </a:extLst>
            </p:cNvPr>
            <p:cNvSpPr>
              <a:spLocks noChangeArrowheads="1"/>
            </p:cNvSpPr>
            <p:nvPr/>
          </p:nvSpPr>
          <p:spPr bwMode="auto">
            <a:xfrm>
              <a:off x="4092" y="2435"/>
              <a:ext cx="384" cy="38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2" name="AutoShape 6">
              <a:extLst>
                <a:ext uri="{FF2B5EF4-FFF2-40B4-BE49-F238E27FC236}">
                  <a16:creationId xmlns:a16="http://schemas.microsoft.com/office/drawing/2014/main" id="{A15E2A74-6561-40E1-AA62-01E0DDCE5136}"/>
                </a:ext>
              </a:extLst>
            </p:cNvPr>
            <p:cNvSpPr>
              <a:spLocks noChangeArrowheads="1"/>
            </p:cNvSpPr>
            <p:nvPr/>
          </p:nvSpPr>
          <p:spPr bwMode="auto">
            <a:xfrm>
              <a:off x="3708" y="3395"/>
              <a:ext cx="384" cy="38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3" name="Line 7">
              <a:extLst>
                <a:ext uri="{FF2B5EF4-FFF2-40B4-BE49-F238E27FC236}">
                  <a16:creationId xmlns:a16="http://schemas.microsoft.com/office/drawing/2014/main" id="{A9751D17-C77B-46A4-940D-57B2E91FA5BA}"/>
                </a:ext>
              </a:extLst>
            </p:cNvPr>
            <p:cNvSpPr>
              <a:spLocks noChangeShapeType="1"/>
            </p:cNvSpPr>
            <p:nvPr/>
          </p:nvSpPr>
          <p:spPr bwMode="auto">
            <a:xfrm flipH="1">
              <a:off x="3900" y="2627"/>
              <a:ext cx="384" cy="960"/>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64" name="Line 8">
              <a:extLst>
                <a:ext uri="{FF2B5EF4-FFF2-40B4-BE49-F238E27FC236}">
                  <a16:creationId xmlns:a16="http://schemas.microsoft.com/office/drawing/2014/main" id="{C73596E6-8482-47FD-816C-9CDE7CD638BD}"/>
                </a:ext>
              </a:extLst>
            </p:cNvPr>
            <p:cNvSpPr>
              <a:spLocks noChangeShapeType="1"/>
            </p:cNvSpPr>
            <p:nvPr/>
          </p:nvSpPr>
          <p:spPr bwMode="auto">
            <a:xfrm flipH="1">
              <a:off x="1212" y="2579"/>
              <a:ext cx="384" cy="912"/>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65" name="Line 9">
              <a:extLst>
                <a:ext uri="{FF2B5EF4-FFF2-40B4-BE49-F238E27FC236}">
                  <a16:creationId xmlns:a16="http://schemas.microsoft.com/office/drawing/2014/main" id="{B2DF65E3-07E2-4C4E-AAC2-7C8F80AD2029}"/>
                </a:ext>
              </a:extLst>
            </p:cNvPr>
            <p:cNvSpPr>
              <a:spLocks noChangeShapeType="1"/>
            </p:cNvSpPr>
            <p:nvPr/>
          </p:nvSpPr>
          <p:spPr bwMode="auto">
            <a:xfrm>
              <a:off x="1404" y="3011"/>
              <a:ext cx="2736" cy="0"/>
            </a:xfrm>
            <a:prstGeom prst="line">
              <a:avLst/>
            </a:prstGeom>
            <a:noFill/>
            <a:ln w="762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66" name="AutoShape 10">
              <a:extLst>
                <a:ext uri="{FF2B5EF4-FFF2-40B4-BE49-F238E27FC236}">
                  <a16:creationId xmlns:a16="http://schemas.microsoft.com/office/drawing/2014/main" id="{E3FFE78A-6BBE-4B62-ADFD-97E101890B2E}"/>
                </a:ext>
              </a:extLst>
            </p:cNvPr>
            <p:cNvSpPr>
              <a:spLocks noChangeArrowheads="1"/>
            </p:cNvSpPr>
            <p:nvPr/>
          </p:nvSpPr>
          <p:spPr bwMode="auto">
            <a:xfrm>
              <a:off x="1356" y="2819"/>
              <a:ext cx="192" cy="96"/>
            </a:xfrm>
            <a:prstGeom prst="can">
              <a:avLst>
                <a:gd name="adj" fmla="val 25000"/>
              </a:avLst>
            </a:prstGeom>
            <a:solidFill>
              <a:srgbClr val="339933"/>
            </a:solidFill>
            <a:ln w="9525">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7" name="Rectangle 11">
              <a:extLst>
                <a:ext uri="{FF2B5EF4-FFF2-40B4-BE49-F238E27FC236}">
                  <a16:creationId xmlns:a16="http://schemas.microsoft.com/office/drawing/2014/main" id="{5D36A738-24C4-4C8E-B7A1-B49D339366D6}"/>
                </a:ext>
              </a:extLst>
            </p:cNvPr>
            <p:cNvSpPr>
              <a:spLocks noChangeArrowheads="1"/>
            </p:cNvSpPr>
            <p:nvPr/>
          </p:nvSpPr>
          <p:spPr bwMode="auto">
            <a:xfrm>
              <a:off x="1212" y="2915"/>
              <a:ext cx="432" cy="144"/>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8" name="AutoShape 12">
              <a:extLst>
                <a:ext uri="{FF2B5EF4-FFF2-40B4-BE49-F238E27FC236}">
                  <a16:creationId xmlns:a16="http://schemas.microsoft.com/office/drawing/2014/main" id="{296CEE10-7496-4961-BA89-C694808B7C9D}"/>
                </a:ext>
              </a:extLst>
            </p:cNvPr>
            <p:cNvSpPr>
              <a:spLocks noChangeArrowheads="1"/>
            </p:cNvSpPr>
            <p:nvPr/>
          </p:nvSpPr>
          <p:spPr bwMode="auto">
            <a:xfrm>
              <a:off x="1260" y="3059"/>
              <a:ext cx="192" cy="96"/>
            </a:xfrm>
            <a:prstGeom prst="can">
              <a:avLst>
                <a:gd name="adj" fmla="val 25000"/>
              </a:avLst>
            </a:prstGeom>
            <a:solidFill>
              <a:srgbClr val="339933"/>
            </a:solidFill>
            <a:ln w="9525">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69" name="Line 13">
              <a:extLst>
                <a:ext uri="{FF2B5EF4-FFF2-40B4-BE49-F238E27FC236}">
                  <a16:creationId xmlns:a16="http://schemas.microsoft.com/office/drawing/2014/main" id="{035FE709-A7BE-4727-8BD0-35A716191F7C}"/>
                </a:ext>
              </a:extLst>
            </p:cNvPr>
            <p:cNvSpPr>
              <a:spLocks noChangeShapeType="1"/>
            </p:cNvSpPr>
            <p:nvPr/>
          </p:nvSpPr>
          <p:spPr bwMode="auto">
            <a:xfrm flipH="1">
              <a:off x="1116" y="3011"/>
              <a:ext cx="96" cy="0"/>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70" name="AutoShape 14">
              <a:extLst>
                <a:ext uri="{FF2B5EF4-FFF2-40B4-BE49-F238E27FC236}">
                  <a16:creationId xmlns:a16="http://schemas.microsoft.com/office/drawing/2014/main" id="{42E78FEA-29BC-4201-B267-BFC79097F0DF}"/>
                </a:ext>
              </a:extLst>
            </p:cNvPr>
            <p:cNvSpPr>
              <a:spLocks noChangeArrowheads="1"/>
            </p:cNvSpPr>
            <p:nvPr/>
          </p:nvSpPr>
          <p:spPr bwMode="auto">
            <a:xfrm>
              <a:off x="1068" y="2915"/>
              <a:ext cx="48" cy="144"/>
            </a:xfrm>
            <a:prstGeom prst="roundRect">
              <a:avLst>
                <a:gd name="adj" fmla="val 16667"/>
              </a:avLst>
            </a:prstGeom>
            <a:solidFill>
              <a:srgbClr val="33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1" name="AutoShape 15">
              <a:extLst>
                <a:ext uri="{FF2B5EF4-FFF2-40B4-BE49-F238E27FC236}">
                  <a16:creationId xmlns:a16="http://schemas.microsoft.com/office/drawing/2014/main" id="{D7F3A17A-7E9E-491D-B119-0ADDEF76B595}"/>
                </a:ext>
              </a:extLst>
            </p:cNvPr>
            <p:cNvSpPr>
              <a:spLocks noChangeArrowheads="1"/>
            </p:cNvSpPr>
            <p:nvPr/>
          </p:nvSpPr>
          <p:spPr bwMode="auto">
            <a:xfrm>
              <a:off x="1644" y="2819"/>
              <a:ext cx="336" cy="288"/>
            </a:xfrm>
            <a:prstGeom prst="cube">
              <a:avLst>
                <a:gd name="adj"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2" name="AutoShape 16">
              <a:extLst>
                <a:ext uri="{FF2B5EF4-FFF2-40B4-BE49-F238E27FC236}">
                  <a16:creationId xmlns:a16="http://schemas.microsoft.com/office/drawing/2014/main" id="{3BEC3C26-0590-4941-86AB-50AC44F07439}"/>
                </a:ext>
              </a:extLst>
            </p:cNvPr>
            <p:cNvSpPr>
              <a:spLocks noChangeArrowheads="1"/>
            </p:cNvSpPr>
            <p:nvPr/>
          </p:nvSpPr>
          <p:spPr bwMode="auto">
            <a:xfrm>
              <a:off x="1932" y="2867"/>
              <a:ext cx="540" cy="291"/>
            </a:xfrm>
            <a:prstGeom prst="octagon">
              <a:avLst>
                <a:gd name="adj" fmla="val 29287"/>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3" name="AutoShape 17">
              <a:extLst>
                <a:ext uri="{FF2B5EF4-FFF2-40B4-BE49-F238E27FC236}">
                  <a16:creationId xmlns:a16="http://schemas.microsoft.com/office/drawing/2014/main" id="{7F4D2B05-11DC-4F06-A2E4-4EB870E6A9D0}"/>
                </a:ext>
              </a:extLst>
            </p:cNvPr>
            <p:cNvSpPr>
              <a:spLocks noChangeArrowheads="1"/>
            </p:cNvSpPr>
            <p:nvPr/>
          </p:nvSpPr>
          <p:spPr bwMode="auto">
            <a:xfrm>
              <a:off x="3948" y="2867"/>
              <a:ext cx="288" cy="240"/>
            </a:xfrm>
            <a:prstGeom prst="can">
              <a:avLst>
                <a:gd name="adj" fmla="val 25000"/>
              </a:avLst>
            </a:prstGeom>
            <a:solidFill>
              <a:srgbClr val="339933"/>
            </a:solidFill>
            <a:ln w="9525">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4" name="AutoShape 18">
              <a:extLst>
                <a:ext uri="{FF2B5EF4-FFF2-40B4-BE49-F238E27FC236}">
                  <a16:creationId xmlns:a16="http://schemas.microsoft.com/office/drawing/2014/main" id="{1B438DA4-4BBB-468C-AB7C-B068830E195E}"/>
                </a:ext>
              </a:extLst>
            </p:cNvPr>
            <p:cNvSpPr>
              <a:spLocks noChangeArrowheads="1"/>
            </p:cNvSpPr>
            <p:nvPr/>
          </p:nvSpPr>
          <p:spPr bwMode="auto">
            <a:xfrm>
              <a:off x="3612" y="2819"/>
              <a:ext cx="336" cy="288"/>
            </a:xfrm>
            <a:prstGeom prst="cube">
              <a:avLst>
                <a:gd name="adj"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en-US" sz="2400">
                <a:solidFill>
                  <a:schemeClr val="bg1"/>
                </a:solidFill>
                <a:ea typeface="宋体" panose="02010600030101010101" pitchFamily="2" charset="-122"/>
              </a:endParaRPr>
            </a:p>
          </p:txBody>
        </p:sp>
        <p:sp>
          <p:nvSpPr>
            <p:cNvPr id="1043475" name="AutoShape 19">
              <a:extLst>
                <a:ext uri="{FF2B5EF4-FFF2-40B4-BE49-F238E27FC236}">
                  <a16:creationId xmlns:a16="http://schemas.microsoft.com/office/drawing/2014/main" id="{E09C5A99-721E-4B4B-A04B-BDA224BA42FB}"/>
                </a:ext>
              </a:extLst>
            </p:cNvPr>
            <p:cNvSpPr>
              <a:spLocks noChangeArrowheads="1"/>
            </p:cNvSpPr>
            <p:nvPr/>
          </p:nvSpPr>
          <p:spPr bwMode="auto">
            <a:xfrm>
              <a:off x="3152" y="2867"/>
              <a:ext cx="460" cy="291"/>
            </a:xfrm>
            <a:prstGeom prst="octagon">
              <a:avLst>
                <a:gd name="adj" fmla="val 29287"/>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6" name="AutoShape 20">
              <a:extLst>
                <a:ext uri="{FF2B5EF4-FFF2-40B4-BE49-F238E27FC236}">
                  <a16:creationId xmlns:a16="http://schemas.microsoft.com/office/drawing/2014/main" id="{19398365-1C27-48CD-9926-D7553C1E136C}"/>
                </a:ext>
              </a:extLst>
            </p:cNvPr>
            <p:cNvSpPr>
              <a:spLocks noChangeArrowheads="1"/>
            </p:cNvSpPr>
            <p:nvPr/>
          </p:nvSpPr>
          <p:spPr bwMode="auto">
            <a:xfrm>
              <a:off x="2472" y="2886"/>
              <a:ext cx="689" cy="272"/>
            </a:xfrm>
            <a:prstGeom prst="parallelogram">
              <a:avLst>
                <a:gd name="adj" fmla="val 63327"/>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77" name="Text Box 21">
              <a:extLst>
                <a:ext uri="{FF2B5EF4-FFF2-40B4-BE49-F238E27FC236}">
                  <a16:creationId xmlns:a16="http://schemas.microsoft.com/office/drawing/2014/main" id="{319549A6-97E1-493F-A800-178538CB55E2}"/>
                </a:ext>
              </a:extLst>
            </p:cNvPr>
            <p:cNvSpPr txBox="1">
              <a:spLocks noChangeArrowheads="1"/>
            </p:cNvSpPr>
            <p:nvPr/>
          </p:nvSpPr>
          <p:spPr bwMode="auto">
            <a:xfrm>
              <a:off x="1882" y="2886"/>
              <a:ext cx="676"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1700" b="1">
                  <a:ea typeface="宋体" panose="02010600030101010101" pitchFamily="2" charset="-122"/>
                </a:rPr>
                <a:t>发电机</a:t>
              </a:r>
            </a:p>
          </p:txBody>
        </p:sp>
        <p:sp>
          <p:nvSpPr>
            <p:cNvPr id="1043478" name="Text Box 22">
              <a:extLst>
                <a:ext uri="{FF2B5EF4-FFF2-40B4-BE49-F238E27FC236}">
                  <a16:creationId xmlns:a16="http://schemas.microsoft.com/office/drawing/2014/main" id="{79F88655-55A8-4F46-B8F7-AB3CECD26BE5}"/>
                </a:ext>
              </a:extLst>
            </p:cNvPr>
            <p:cNvSpPr txBox="1">
              <a:spLocks noChangeArrowheads="1"/>
            </p:cNvSpPr>
            <p:nvPr/>
          </p:nvSpPr>
          <p:spPr bwMode="auto">
            <a:xfrm>
              <a:off x="2562" y="2886"/>
              <a:ext cx="54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1700" b="1">
                  <a:ea typeface="宋体" panose="02010600030101010101" pitchFamily="2" charset="-122"/>
                </a:rPr>
                <a:t>控制器</a:t>
              </a:r>
              <a:endParaRPr lang="en-US" altLang="zh-CN" sz="1700" b="1">
                <a:ea typeface="宋体" panose="02010600030101010101" pitchFamily="2" charset="-122"/>
              </a:endParaRPr>
            </a:p>
          </p:txBody>
        </p:sp>
        <p:sp>
          <p:nvSpPr>
            <p:cNvPr id="1043479" name="Text Box 23">
              <a:extLst>
                <a:ext uri="{FF2B5EF4-FFF2-40B4-BE49-F238E27FC236}">
                  <a16:creationId xmlns:a16="http://schemas.microsoft.com/office/drawing/2014/main" id="{5B268DDA-874C-4A20-8F0C-2F4F926CF6AF}"/>
                </a:ext>
              </a:extLst>
            </p:cNvPr>
            <p:cNvSpPr txBox="1">
              <a:spLocks noChangeArrowheads="1"/>
            </p:cNvSpPr>
            <p:nvPr/>
          </p:nvSpPr>
          <p:spPr bwMode="auto">
            <a:xfrm>
              <a:off x="3061" y="2886"/>
              <a:ext cx="681"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1700" b="1">
                  <a:ea typeface="宋体" panose="02010600030101010101" pitchFamily="2" charset="-122"/>
                </a:rPr>
                <a:t>电动机</a:t>
              </a:r>
            </a:p>
          </p:txBody>
        </p:sp>
        <p:sp>
          <p:nvSpPr>
            <p:cNvPr id="1043480" name="Line 24">
              <a:extLst>
                <a:ext uri="{FF2B5EF4-FFF2-40B4-BE49-F238E27FC236}">
                  <a16:creationId xmlns:a16="http://schemas.microsoft.com/office/drawing/2014/main" id="{8DF252A6-61FE-4F28-BEFB-96BE4EB88A65}"/>
                </a:ext>
              </a:extLst>
            </p:cNvPr>
            <p:cNvSpPr>
              <a:spLocks noChangeShapeType="1"/>
            </p:cNvSpPr>
            <p:nvPr/>
          </p:nvSpPr>
          <p:spPr bwMode="auto">
            <a:xfrm>
              <a:off x="2268" y="272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81" name="Rectangle 25">
              <a:extLst>
                <a:ext uri="{FF2B5EF4-FFF2-40B4-BE49-F238E27FC236}">
                  <a16:creationId xmlns:a16="http://schemas.microsoft.com/office/drawing/2014/main" id="{8979875C-E1A4-4419-941E-04D827324799}"/>
                </a:ext>
              </a:extLst>
            </p:cNvPr>
            <p:cNvSpPr>
              <a:spLocks noChangeArrowheads="1"/>
            </p:cNvSpPr>
            <p:nvPr/>
          </p:nvSpPr>
          <p:spPr bwMode="auto">
            <a:xfrm>
              <a:off x="1164" y="3155"/>
              <a:ext cx="48" cy="96"/>
            </a:xfrm>
            <a:prstGeom prst="rect">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482" name="Oval 26">
              <a:extLst>
                <a:ext uri="{FF2B5EF4-FFF2-40B4-BE49-F238E27FC236}">
                  <a16:creationId xmlns:a16="http://schemas.microsoft.com/office/drawing/2014/main" id="{F30E4E36-7397-4180-8A09-F841F9CD0A6A}"/>
                </a:ext>
              </a:extLst>
            </p:cNvPr>
            <p:cNvSpPr>
              <a:spLocks noChangeArrowheads="1"/>
            </p:cNvSpPr>
            <p:nvPr/>
          </p:nvSpPr>
          <p:spPr bwMode="auto">
            <a:xfrm>
              <a:off x="2110" y="2494"/>
              <a:ext cx="144" cy="240"/>
            </a:xfrm>
            <a:prstGeom prst="ellipse">
              <a:avLst/>
            </a:prstGeom>
            <a:solidFill>
              <a:srgbClr val="FFFFFF"/>
            </a:solidFill>
            <a:ln w="19050">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en-US" sz="2400">
                <a:solidFill>
                  <a:srgbClr val="333300"/>
                </a:solidFill>
                <a:ea typeface="宋体" panose="02010600030101010101" pitchFamily="2" charset="-122"/>
              </a:endParaRPr>
            </a:p>
          </p:txBody>
        </p:sp>
        <p:sp>
          <p:nvSpPr>
            <p:cNvPr id="1043483" name="Oval 27">
              <a:extLst>
                <a:ext uri="{FF2B5EF4-FFF2-40B4-BE49-F238E27FC236}">
                  <a16:creationId xmlns:a16="http://schemas.microsoft.com/office/drawing/2014/main" id="{E631CEC6-F39C-48AD-8BBD-4D0E37497C90}"/>
                </a:ext>
              </a:extLst>
            </p:cNvPr>
            <p:cNvSpPr>
              <a:spLocks noChangeArrowheads="1"/>
            </p:cNvSpPr>
            <p:nvPr/>
          </p:nvSpPr>
          <p:spPr bwMode="auto">
            <a:xfrm>
              <a:off x="2158" y="2590"/>
              <a:ext cx="48" cy="48"/>
            </a:xfrm>
            <a:prstGeom prst="ellipse">
              <a:avLst/>
            </a:prstGeom>
            <a:solidFill>
              <a:srgbClr val="663300"/>
            </a:solidFill>
            <a:ln w="9525">
              <a:solidFill>
                <a:srgbClr val="33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043484" name="AutoShape 28">
              <a:extLst>
                <a:ext uri="{FF2B5EF4-FFF2-40B4-BE49-F238E27FC236}">
                  <a16:creationId xmlns:a16="http://schemas.microsoft.com/office/drawing/2014/main" id="{53C8ECDA-F565-4132-B8C9-206D5305A4D6}"/>
                </a:ext>
              </a:extLst>
            </p:cNvPr>
            <p:cNvCxnSpPr>
              <a:cxnSpLocks noChangeShapeType="1"/>
              <a:stCxn id="1043483" idx="7"/>
              <a:endCxn id="1043482" idx="7"/>
            </p:cNvCxnSpPr>
            <p:nvPr/>
          </p:nvCxnSpPr>
          <p:spPr bwMode="auto">
            <a:xfrm flipV="1">
              <a:off x="2199" y="2523"/>
              <a:ext cx="34" cy="74"/>
            </a:xfrm>
            <a:prstGeom prst="straightConnector1">
              <a:avLst/>
            </a:prstGeom>
            <a:noFill/>
            <a:ln w="9525">
              <a:solidFill>
                <a:srgbClr val="33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3485" name="AutoShape 29">
              <a:extLst>
                <a:ext uri="{FF2B5EF4-FFF2-40B4-BE49-F238E27FC236}">
                  <a16:creationId xmlns:a16="http://schemas.microsoft.com/office/drawing/2014/main" id="{00FA5529-146D-454B-9B83-9B6D40D293F5}"/>
                </a:ext>
              </a:extLst>
            </p:cNvPr>
            <p:cNvCxnSpPr>
              <a:cxnSpLocks noChangeShapeType="1"/>
              <a:stCxn id="1043483" idx="1"/>
              <a:endCxn id="1043482" idx="1"/>
            </p:cNvCxnSpPr>
            <p:nvPr/>
          </p:nvCxnSpPr>
          <p:spPr bwMode="auto">
            <a:xfrm flipH="1" flipV="1">
              <a:off x="2131" y="2523"/>
              <a:ext cx="34" cy="74"/>
            </a:xfrm>
            <a:prstGeom prst="straightConnector1">
              <a:avLst/>
            </a:prstGeom>
            <a:noFill/>
            <a:ln w="9525">
              <a:solidFill>
                <a:srgbClr val="33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3486" name="AutoShape 30">
              <a:extLst>
                <a:ext uri="{FF2B5EF4-FFF2-40B4-BE49-F238E27FC236}">
                  <a16:creationId xmlns:a16="http://schemas.microsoft.com/office/drawing/2014/main" id="{DFDBDFC3-0F68-4723-9DCA-85E29ED8D4B5}"/>
                </a:ext>
              </a:extLst>
            </p:cNvPr>
            <p:cNvCxnSpPr>
              <a:cxnSpLocks noChangeShapeType="1"/>
              <a:stCxn id="1043483" idx="4"/>
              <a:endCxn id="1043482" idx="4"/>
            </p:cNvCxnSpPr>
            <p:nvPr/>
          </p:nvCxnSpPr>
          <p:spPr bwMode="auto">
            <a:xfrm>
              <a:off x="2182" y="2638"/>
              <a:ext cx="0" cy="102"/>
            </a:xfrm>
            <a:prstGeom prst="straightConnector1">
              <a:avLst/>
            </a:prstGeom>
            <a:noFill/>
            <a:ln w="9525">
              <a:solidFill>
                <a:srgbClr val="33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3487" name="AutoShape 31">
              <a:extLst>
                <a:ext uri="{FF2B5EF4-FFF2-40B4-BE49-F238E27FC236}">
                  <a16:creationId xmlns:a16="http://schemas.microsoft.com/office/drawing/2014/main" id="{1F37AA6F-A518-4B1E-BBAF-586E8E8B2CA8}"/>
                </a:ext>
              </a:extLst>
            </p:cNvPr>
            <p:cNvCxnSpPr>
              <a:cxnSpLocks noChangeShapeType="1"/>
              <a:stCxn id="1043481" idx="3"/>
              <a:endCxn id="1043483" idx="2"/>
            </p:cNvCxnSpPr>
            <p:nvPr/>
          </p:nvCxnSpPr>
          <p:spPr bwMode="auto">
            <a:xfrm flipV="1">
              <a:off x="1212" y="2614"/>
              <a:ext cx="946" cy="589"/>
            </a:xfrm>
            <a:prstGeom prst="straightConnector1">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43488" name="AutoShape 32">
            <a:extLst>
              <a:ext uri="{FF2B5EF4-FFF2-40B4-BE49-F238E27FC236}">
                <a16:creationId xmlns:a16="http://schemas.microsoft.com/office/drawing/2014/main" id="{C6C78AAC-BA7F-4D8D-B191-F5BD43E4BC5A}"/>
              </a:ext>
            </a:extLst>
          </p:cNvPr>
          <p:cNvSpPr>
            <a:spLocks noChangeArrowheads="1"/>
          </p:cNvSpPr>
          <p:nvPr/>
        </p:nvSpPr>
        <p:spPr bwMode="auto">
          <a:xfrm>
            <a:off x="5478463" y="2387600"/>
            <a:ext cx="2865437" cy="1247775"/>
          </a:xfrm>
          <a:prstGeom prst="cube">
            <a:avLst>
              <a:gd name="adj" fmla="val 25000"/>
            </a:avLst>
          </a:prstGeom>
          <a:solidFill>
            <a:srgbClr val="CCFFCC"/>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800" b="1">
                <a:ea typeface="宋体" panose="02010600030101010101" pitchFamily="2" charset="-122"/>
              </a:rPr>
              <a:t>和欣实时操作系统</a:t>
            </a:r>
          </a:p>
          <a:p>
            <a:pPr eaLnBrk="1" hangingPunct="1">
              <a:spcBef>
                <a:spcPct val="0"/>
              </a:spcBef>
            </a:pPr>
            <a:r>
              <a:rPr lang="zh-CN" altLang="en-US" sz="1800" b="1">
                <a:ea typeface="宋体" panose="02010600030101010101" pitchFamily="2" charset="-122"/>
              </a:rPr>
              <a:t>（</a:t>
            </a:r>
            <a:r>
              <a:rPr lang="en-US" altLang="zh-CN" sz="1800" b="1">
                <a:ea typeface="宋体" panose="02010600030101010101" pitchFamily="2" charset="-122"/>
              </a:rPr>
              <a:t>RTOS</a:t>
            </a:r>
            <a:r>
              <a:rPr lang="zh-CN" altLang="en-US" sz="1800" b="1">
                <a:ea typeface="宋体" panose="02010600030101010101" pitchFamily="2" charset="-122"/>
              </a:rPr>
              <a:t>）</a:t>
            </a:r>
          </a:p>
        </p:txBody>
      </p:sp>
      <p:sp>
        <p:nvSpPr>
          <p:cNvPr id="1043489" name="Line 33">
            <a:extLst>
              <a:ext uri="{FF2B5EF4-FFF2-40B4-BE49-F238E27FC236}">
                <a16:creationId xmlns:a16="http://schemas.microsoft.com/office/drawing/2014/main" id="{FA46F4C7-8DC6-481E-BADD-6EC0F8E64226}"/>
              </a:ext>
            </a:extLst>
          </p:cNvPr>
          <p:cNvSpPr>
            <a:spLocks noChangeShapeType="1"/>
          </p:cNvSpPr>
          <p:nvPr/>
        </p:nvSpPr>
        <p:spPr bwMode="auto">
          <a:xfrm flipH="1">
            <a:off x="4254500" y="3611563"/>
            <a:ext cx="1655763" cy="1223962"/>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90" name="Line 34">
            <a:extLst>
              <a:ext uri="{FF2B5EF4-FFF2-40B4-BE49-F238E27FC236}">
                <a16:creationId xmlns:a16="http://schemas.microsoft.com/office/drawing/2014/main" id="{B4723A8B-AB15-42BC-B6CA-91D274708E43}"/>
              </a:ext>
            </a:extLst>
          </p:cNvPr>
          <p:cNvSpPr>
            <a:spLocks noChangeShapeType="1"/>
          </p:cNvSpPr>
          <p:nvPr/>
        </p:nvSpPr>
        <p:spPr bwMode="auto">
          <a:xfrm flipH="1">
            <a:off x="6126163" y="3611563"/>
            <a:ext cx="647700" cy="1223962"/>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91" name="Line 35">
            <a:extLst>
              <a:ext uri="{FF2B5EF4-FFF2-40B4-BE49-F238E27FC236}">
                <a16:creationId xmlns:a16="http://schemas.microsoft.com/office/drawing/2014/main" id="{BEC08A73-3E12-49D7-8019-C21E37754440}"/>
              </a:ext>
            </a:extLst>
          </p:cNvPr>
          <p:cNvSpPr>
            <a:spLocks noChangeShapeType="1"/>
          </p:cNvSpPr>
          <p:nvPr/>
        </p:nvSpPr>
        <p:spPr bwMode="auto">
          <a:xfrm flipH="1">
            <a:off x="5334000" y="3611563"/>
            <a:ext cx="1008063" cy="1223962"/>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92" name="Line 36">
            <a:extLst>
              <a:ext uri="{FF2B5EF4-FFF2-40B4-BE49-F238E27FC236}">
                <a16:creationId xmlns:a16="http://schemas.microsoft.com/office/drawing/2014/main" id="{F6CEA1FF-2511-49C8-8DB3-13525ED8CFF2}"/>
              </a:ext>
            </a:extLst>
          </p:cNvPr>
          <p:cNvSpPr>
            <a:spLocks noChangeShapeType="1"/>
          </p:cNvSpPr>
          <p:nvPr/>
        </p:nvSpPr>
        <p:spPr bwMode="auto">
          <a:xfrm flipH="1">
            <a:off x="6773863" y="3611563"/>
            <a:ext cx="431800" cy="1150937"/>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3493" name="Rectangle 37">
            <a:extLst>
              <a:ext uri="{FF2B5EF4-FFF2-40B4-BE49-F238E27FC236}">
                <a16:creationId xmlns:a16="http://schemas.microsoft.com/office/drawing/2014/main" id="{750DE443-4164-4695-B25D-993059660F05}"/>
              </a:ext>
            </a:extLst>
          </p:cNvPr>
          <p:cNvSpPr>
            <a:spLocks noChangeArrowheads="1"/>
          </p:cNvSpPr>
          <p:nvPr/>
        </p:nvSpPr>
        <p:spPr bwMode="auto">
          <a:xfrm>
            <a:off x="733425" y="1041400"/>
            <a:ext cx="3863975" cy="266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0000"/>
              </a:buClr>
              <a:buSzPct val="75000"/>
              <a:buFont typeface="Wingdings" panose="05000000000000000000" pitchFamily="2" charset="2"/>
              <a:buNone/>
            </a:pPr>
            <a:endParaRPr lang="zh-CN" altLang="en-US"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电源管理</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动力输出</a:t>
            </a:r>
          </a:p>
          <a:p>
            <a:pPr lvl="1">
              <a:lnSpc>
                <a:spcPct val="90000"/>
              </a:lnSpc>
              <a:spcBef>
                <a:spcPct val="30000"/>
              </a:spcBef>
              <a:buClr>
                <a:srgbClr val="FF0000"/>
              </a:buClr>
              <a:buSzPct val="75000"/>
              <a:buFont typeface="Wingdings" panose="05000000000000000000" pitchFamily="2" charset="2"/>
              <a:buChar char="n"/>
            </a:pPr>
            <a:r>
              <a:rPr lang="en-US" altLang="zh-CN"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ABS</a:t>
            </a: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防抱死制动</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安全气囊</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自动变速系统</a:t>
            </a:r>
          </a:p>
        </p:txBody>
      </p:sp>
      <p:sp>
        <p:nvSpPr>
          <p:cNvPr id="1043494" name="Rectangle 38">
            <a:extLst>
              <a:ext uri="{FF2B5EF4-FFF2-40B4-BE49-F238E27FC236}">
                <a16:creationId xmlns:a16="http://schemas.microsoft.com/office/drawing/2014/main" id="{43217ADD-11AD-4CA4-9B43-F92BA5968977}"/>
              </a:ext>
            </a:extLst>
          </p:cNvPr>
          <p:cNvSpPr>
            <a:spLocks noChangeArrowheads="1"/>
          </p:cNvSpPr>
          <p:nvPr/>
        </p:nvSpPr>
        <p:spPr bwMode="auto">
          <a:xfrm>
            <a:off x="401638" y="206375"/>
            <a:ext cx="843121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4pPr>
            <a:lvl5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5pPr>
            <a:lvl6pPr marL="4572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6pPr>
            <a:lvl7pPr marL="9144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7pPr>
            <a:lvl8pPr marL="13716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8pPr>
            <a:lvl9pPr marL="18288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9pPr>
          </a:lstStyle>
          <a:p>
            <a:pPr algn="ctr"/>
            <a:r>
              <a:rPr lang="zh-CN" altLang="en-US">
                <a:solidFill>
                  <a:srgbClr val="FF0000"/>
                </a:solidFill>
              </a:rPr>
              <a:t>和欣实时操作系统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82" name="Picture 2">
            <a:extLst>
              <a:ext uri="{FF2B5EF4-FFF2-40B4-BE49-F238E27FC236}">
                <a16:creationId xmlns:a16="http://schemas.microsoft.com/office/drawing/2014/main" id="{59B06282-7EA2-462E-B458-C2306A65F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221163"/>
            <a:ext cx="3048000" cy="199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483" name="Line 3">
            <a:extLst>
              <a:ext uri="{FF2B5EF4-FFF2-40B4-BE49-F238E27FC236}">
                <a16:creationId xmlns:a16="http://schemas.microsoft.com/office/drawing/2014/main" id="{D9DF9267-0FFA-4861-B45C-CF458A865F37}"/>
              </a:ext>
            </a:extLst>
          </p:cNvPr>
          <p:cNvSpPr>
            <a:spLocks noChangeShapeType="1"/>
          </p:cNvSpPr>
          <p:nvPr/>
        </p:nvSpPr>
        <p:spPr bwMode="auto">
          <a:xfrm>
            <a:off x="4419600" y="2514600"/>
            <a:ext cx="0" cy="304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484" name="Line 4">
            <a:extLst>
              <a:ext uri="{FF2B5EF4-FFF2-40B4-BE49-F238E27FC236}">
                <a16:creationId xmlns:a16="http://schemas.microsoft.com/office/drawing/2014/main" id="{73692368-D271-47FD-971B-42C1833A463C}"/>
              </a:ext>
            </a:extLst>
          </p:cNvPr>
          <p:cNvSpPr>
            <a:spLocks noChangeShapeType="1"/>
          </p:cNvSpPr>
          <p:nvPr/>
        </p:nvSpPr>
        <p:spPr bwMode="auto">
          <a:xfrm>
            <a:off x="2195513" y="2852738"/>
            <a:ext cx="44958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485" name="Line 5">
            <a:extLst>
              <a:ext uri="{FF2B5EF4-FFF2-40B4-BE49-F238E27FC236}">
                <a16:creationId xmlns:a16="http://schemas.microsoft.com/office/drawing/2014/main" id="{0B796048-86A9-4790-A18B-63AE28FEE974}"/>
              </a:ext>
            </a:extLst>
          </p:cNvPr>
          <p:cNvSpPr>
            <a:spLocks noChangeShapeType="1"/>
          </p:cNvSpPr>
          <p:nvPr/>
        </p:nvSpPr>
        <p:spPr bwMode="auto">
          <a:xfrm>
            <a:off x="2197100" y="2832100"/>
            <a:ext cx="0" cy="3048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486" name="AutoShape 6">
            <a:extLst>
              <a:ext uri="{FF2B5EF4-FFF2-40B4-BE49-F238E27FC236}">
                <a16:creationId xmlns:a16="http://schemas.microsoft.com/office/drawing/2014/main" id="{70DFFD05-6B2B-4121-8BE5-67E5A761B879}"/>
              </a:ext>
            </a:extLst>
          </p:cNvPr>
          <p:cNvSpPr>
            <a:spLocks noChangeArrowheads="1"/>
          </p:cNvSpPr>
          <p:nvPr/>
        </p:nvSpPr>
        <p:spPr bwMode="auto">
          <a:xfrm>
            <a:off x="914400" y="3124200"/>
            <a:ext cx="2514600" cy="685800"/>
          </a:xfrm>
          <a:prstGeom prst="cube">
            <a:avLst>
              <a:gd name="adj" fmla="val 25000"/>
            </a:avLst>
          </a:prstGeom>
          <a:solidFill>
            <a:srgbClr val="339933"/>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en-US" altLang="zh-CN" sz="1400" b="1">
                <a:solidFill>
                  <a:schemeClr val="tx1"/>
                </a:solidFill>
                <a:ea typeface="宋体" panose="02010600030101010101" pitchFamily="2" charset="-122"/>
              </a:rPr>
              <a:t>GPS、</a:t>
            </a:r>
            <a:r>
              <a:rPr lang="zh-CN" altLang="en-US" sz="1400" b="1">
                <a:solidFill>
                  <a:schemeClr val="tx1"/>
                </a:solidFill>
                <a:ea typeface="宋体" panose="02010600030101010101" pitchFamily="2" charset="-122"/>
              </a:rPr>
              <a:t>多媒体、安全、通讯、</a:t>
            </a:r>
          </a:p>
          <a:p>
            <a:pPr eaLnBrk="1" hangingPunct="1">
              <a:spcBef>
                <a:spcPct val="0"/>
              </a:spcBef>
            </a:pPr>
            <a:r>
              <a:rPr lang="zh-CN" altLang="en-US" sz="1400" b="1">
                <a:solidFill>
                  <a:schemeClr val="tx1"/>
                </a:solidFill>
                <a:ea typeface="宋体" panose="02010600030101010101" pitchFamily="2" charset="-122"/>
              </a:rPr>
              <a:t>网络等应用系统</a:t>
            </a:r>
          </a:p>
        </p:txBody>
      </p:sp>
      <p:sp>
        <p:nvSpPr>
          <p:cNvPr id="1044487" name="Line 7">
            <a:extLst>
              <a:ext uri="{FF2B5EF4-FFF2-40B4-BE49-F238E27FC236}">
                <a16:creationId xmlns:a16="http://schemas.microsoft.com/office/drawing/2014/main" id="{5DC77DFA-4098-4F32-B99D-92158BFBA04F}"/>
              </a:ext>
            </a:extLst>
          </p:cNvPr>
          <p:cNvSpPr>
            <a:spLocks noChangeShapeType="1"/>
          </p:cNvSpPr>
          <p:nvPr/>
        </p:nvSpPr>
        <p:spPr bwMode="auto">
          <a:xfrm>
            <a:off x="6692900" y="2832100"/>
            <a:ext cx="0" cy="3048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488" name="AutoShape 8">
            <a:extLst>
              <a:ext uri="{FF2B5EF4-FFF2-40B4-BE49-F238E27FC236}">
                <a16:creationId xmlns:a16="http://schemas.microsoft.com/office/drawing/2014/main" id="{3C9719ED-A3F5-4D4F-960C-D16F57B1A9A7}"/>
              </a:ext>
            </a:extLst>
          </p:cNvPr>
          <p:cNvSpPr>
            <a:spLocks noChangeArrowheads="1"/>
          </p:cNvSpPr>
          <p:nvPr/>
        </p:nvSpPr>
        <p:spPr bwMode="auto">
          <a:xfrm>
            <a:off x="5410200" y="3124200"/>
            <a:ext cx="2514600" cy="685800"/>
          </a:xfrm>
          <a:prstGeom prst="cube">
            <a:avLst>
              <a:gd name="adj" fmla="val 25000"/>
            </a:avLst>
          </a:prstGeom>
          <a:solidFill>
            <a:srgbClr val="339933"/>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600" b="1">
                <a:solidFill>
                  <a:schemeClr val="tx1"/>
                </a:solidFill>
                <a:ea typeface="宋体" panose="02010600030101010101" pitchFamily="2" charset="-122"/>
              </a:rPr>
              <a:t>车辆动态检测系统等</a:t>
            </a:r>
          </a:p>
        </p:txBody>
      </p:sp>
      <p:sp>
        <p:nvSpPr>
          <p:cNvPr id="1044489" name="Line 9">
            <a:extLst>
              <a:ext uri="{FF2B5EF4-FFF2-40B4-BE49-F238E27FC236}">
                <a16:creationId xmlns:a16="http://schemas.microsoft.com/office/drawing/2014/main" id="{D0BA7C36-B408-4304-B440-984306A90B8F}"/>
              </a:ext>
            </a:extLst>
          </p:cNvPr>
          <p:cNvSpPr>
            <a:spLocks noChangeShapeType="1"/>
          </p:cNvSpPr>
          <p:nvPr/>
        </p:nvSpPr>
        <p:spPr bwMode="auto">
          <a:xfrm>
            <a:off x="2195513" y="3860800"/>
            <a:ext cx="14287" cy="3429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44490" name="Picture 10">
            <a:extLst>
              <a:ext uri="{FF2B5EF4-FFF2-40B4-BE49-F238E27FC236}">
                <a16:creationId xmlns:a16="http://schemas.microsoft.com/office/drawing/2014/main" id="{C7CDE9E1-F555-477C-AFF0-507F48D3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221163"/>
            <a:ext cx="3024188" cy="201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491" name="AutoShape 11">
            <a:extLst>
              <a:ext uri="{FF2B5EF4-FFF2-40B4-BE49-F238E27FC236}">
                <a16:creationId xmlns:a16="http://schemas.microsoft.com/office/drawing/2014/main" id="{2C0ECE73-2B9D-40A8-80DF-2685C27C60A9}"/>
              </a:ext>
            </a:extLst>
          </p:cNvPr>
          <p:cNvSpPr>
            <a:spLocks noChangeArrowheads="1"/>
          </p:cNvSpPr>
          <p:nvPr/>
        </p:nvSpPr>
        <p:spPr bwMode="auto">
          <a:xfrm>
            <a:off x="3203575" y="1412875"/>
            <a:ext cx="2865438" cy="1247775"/>
          </a:xfrm>
          <a:prstGeom prst="cube">
            <a:avLst>
              <a:gd name="adj" fmla="val 25000"/>
            </a:avLst>
          </a:prstGeom>
          <a:solidFill>
            <a:srgbClr val="CCFFCC"/>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800" b="1">
                <a:ea typeface="宋体" panose="02010600030101010101" pitchFamily="2" charset="-122"/>
              </a:rPr>
              <a:t>和欣多任务操作系统</a:t>
            </a:r>
          </a:p>
          <a:p>
            <a:pPr eaLnBrk="1" hangingPunct="1">
              <a:spcBef>
                <a:spcPct val="0"/>
              </a:spcBef>
            </a:pPr>
            <a:r>
              <a:rPr lang="zh-CN" altLang="en-US" sz="1800" b="1">
                <a:ea typeface="宋体" panose="02010600030101010101" pitchFamily="2" charset="-122"/>
              </a:rPr>
              <a:t>（</a:t>
            </a:r>
            <a:r>
              <a:rPr lang="en-US" altLang="zh-CN" sz="1800" b="1">
                <a:ea typeface="宋体" panose="02010600030101010101" pitchFamily="2" charset="-122"/>
              </a:rPr>
              <a:t>Multi-process OS</a:t>
            </a:r>
            <a:r>
              <a:rPr lang="zh-CN" altLang="en-US" sz="1800" b="1">
                <a:ea typeface="宋体" panose="02010600030101010101" pitchFamily="2" charset="-122"/>
              </a:rPr>
              <a:t>）</a:t>
            </a:r>
          </a:p>
        </p:txBody>
      </p:sp>
      <p:sp>
        <p:nvSpPr>
          <p:cNvPr id="1044492" name="Line 12">
            <a:extLst>
              <a:ext uri="{FF2B5EF4-FFF2-40B4-BE49-F238E27FC236}">
                <a16:creationId xmlns:a16="http://schemas.microsoft.com/office/drawing/2014/main" id="{33241B9C-AFE7-46DB-917C-23A78F294646}"/>
              </a:ext>
            </a:extLst>
          </p:cNvPr>
          <p:cNvSpPr>
            <a:spLocks noChangeShapeType="1"/>
          </p:cNvSpPr>
          <p:nvPr/>
        </p:nvSpPr>
        <p:spPr bwMode="auto">
          <a:xfrm>
            <a:off x="6659563" y="3860800"/>
            <a:ext cx="14287" cy="3429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493" name="Rectangle 13">
            <a:extLst>
              <a:ext uri="{FF2B5EF4-FFF2-40B4-BE49-F238E27FC236}">
                <a16:creationId xmlns:a16="http://schemas.microsoft.com/office/drawing/2014/main" id="{47402C2F-4386-4C82-9F37-73F40AF69E4C}"/>
              </a:ext>
            </a:extLst>
          </p:cNvPr>
          <p:cNvSpPr>
            <a:spLocks noChangeArrowheads="1"/>
          </p:cNvSpPr>
          <p:nvPr/>
        </p:nvSpPr>
        <p:spPr bwMode="auto">
          <a:xfrm>
            <a:off x="401638" y="206375"/>
            <a:ext cx="843121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4pPr>
            <a:lvl5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5pPr>
            <a:lvl6pPr marL="4572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6pPr>
            <a:lvl7pPr marL="9144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7pPr>
            <a:lvl8pPr marL="13716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8pPr>
            <a:lvl9pPr marL="18288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9pPr>
          </a:lstStyle>
          <a:p>
            <a:pPr algn="ctr"/>
            <a:r>
              <a:rPr lang="zh-CN" altLang="en-US">
                <a:solidFill>
                  <a:srgbClr val="FF0000"/>
                </a:solidFill>
              </a:rPr>
              <a:t>和欣分时多任务操作系统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AutoShape 2">
            <a:extLst>
              <a:ext uri="{FF2B5EF4-FFF2-40B4-BE49-F238E27FC236}">
                <a16:creationId xmlns:a16="http://schemas.microsoft.com/office/drawing/2014/main" id="{19C40D8E-A9FC-41EF-8112-00A790401E70}"/>
              </a:ext>
            </a:extLst>
          </p:cNvPr>
          <p:cNvSpPr>
            <a:spLocks noChangeArrowheads="1"/>
          </p:cNvSpPr>
          <p:nvPr/>
        </p:nvSpPr>
        <p:spPr bwMode="auto">
          <a:xfrm>
            <a:off x="1041400" y="1562100"/>
            <a:ext cx="2586038" cy="736600"/>
          </a:xfrm>
          <a:prstGeom prst="cube">
            <a:avLst>
              <a:gd name="adj" fmla="val 25000"/>
            </a:avLst>
          </a:prstGeom>
          <a:solidFill>
            <a:srgbClr val="CCFFCC"/>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600" b="1">
                <a:latin typeface="宋体" panose="02010600030101010101" pitchFamily="2" charset="-122"/>
                <a:ea typeface="宋体" panose="02010600030101010101" pitchFamily="2" charset="-122"/>
              </a:rPr>
              <a:t>“和欣”/</a:t>
            </a:r>
            <a:r>
              <a:rPr lang="en-US" altLang="zh-CN" sz="1600" b="1">
                <a:latin typeface="宋体" panose="02010600030101010101" pitchFamily="2" charset="-122"/>
                <a:ea typeface="宋体" panose="02010600030101010101" pitchFamily="2" charset="-122"/>
              </a:rPr>
              <a:t>Windows</a:t>
            </a:r>
            <a:r>
              <a:rPr lang="zh-CN" altLang="en-US" sz="1600" b="1">
                <a:latin typeface="宋体" panose="02010600030101010101" pitchFamily="2" charset="-122"/>
                <a:ea typeface="宋体" panose="02010600030101010101" pitchFamily="2" charset="-122"/>
              </a:rPr>
              <a:t>操作平台</a:t>
            </a:r>
          </a:p>
          <a:p>
            <a:pPr eaLnBrk="1" hangingPunct="1">
              <a:spcBef>
                <a:spcPct val="0"/>
              </a:spcBef>
            </a:pPr>
            <a:r>
              <a:rPr lang="zh-CN" altLang="en-US" sz="1600" b="1">
                <a:latin typeface="宋体" panose="02010600030101010101" pitchFamily="2" charset="-122"/>
                <a:ea typeface="宋体" panose="02010600030101010101" pitchFamily="2" charset="-122"/>
              </a:rPr>
              <a:t>“和欣”/</a:t>
            </a:r>
            <a:r>
              <a:rPr lang="en-US" altLang="zh-CN" sz="1600" b="1">
                <a:latin typeface="宋体" panose="02010600030101010101" pitchFamily="2" charset="-122"/>
                <a:ea typeface="宋体" panose="02010600030101010101" pitchFamily="2" charset="-122"/>
              </a:rPr>
              <a:t>Linux</a:t>
            </a:r>
            <a:r>
              <a:rPr lang="zh-CN" altLang="en-US" sz="1600" b="1">
                <a:latin typeface="宋体" panose="02010600030101010101" pitchFamily="2" charset="-122"/>
                <a:ea typeface="宋体" panose="02010600030101010101" pitchFamily="2" charset="-122"/>
              </a:rPr>
              <a:t>操作平台</a:t>
            </a:r>
          </a:p>
        </p:txBody>
      </p:sp>
      <p:sp>
        <p:nvSpPr>
          <p:cNvPr id="1045507" name="Line 3">
            <a:extLst>
              <a:ext uri="{FF2B5EF4-FFF2-40B4-BE49-F238E27FC236}">
                <a16:creationId xmlns:a16="http://schemas.microsoft.com/office/drawing/2014/main" id="{8F425B1A-674D-4486-8184-E7B32E7083D6}"/>
              </a:ext>
            </a:extLst>
          </p:cNvPr>
          <p:cNvSpPr>
            <a:spLocks noChangeShapeType="1"/>
          </p:cNvSpPr>
          <p:nvPr/>
        </p:nvSpPr>
        <p:spPr bwMode="auto">
          <a:xfrm flipH="1">
            <a:off x="2184400" y="2298700"/>
            <a:ext cx="3175" cy="5588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5508" name="AutoShape 4">
            <a:extLst>
              <a:ext uri="{FF2B5EF4-FFF2-40B4-BE49-F238E27FC236}">
                <a16:creationId xmlns:a16="http://schemas.microsoft.com/office/drawing/2014/main" id="{55AE8449-B415-42B2-B039-CFE003FAB9CE}"/>
              </a:ext>
            </a:extLst>
          </p:cNvPr>
          <p:cNvSpPr>
            <a:spLocks noChangeArrowheads="1"/>
          </p:cNvSpPr>
          <p:nvPr/>
        </p:nvSpPr>
        <p:spPr bwMode="auto">
          <a:xfrm>
            <a:off x="965200" y="2857500"/>
            <a:ext cx="2590800" cy="685800"/>
          </a:xfrm>
          <a:prstGeom prst="cube">
            <a:avLst>
              <a:gd name="adj" fmla="val 25000"/>
            </a:avLst>
          </a:prstGeom>
          <a:solidFill>
            <a:srgbClr val="339933"/>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zh-CN" altLang="en-US" sz="1400" b="1">
                <a:solidFill>
                  <a:schemeClr val="tx1"/>
                </a:solidFill>
                <a:ea typeface="宋体" panose="02010600030101010101" pitchFamily="2" charset="-122"/>
              </a:rPr>
              <a:t>城市车辆交通信息、车辆</a:t>
            </a:r>
          </a:p>
          <a:p>
            <a:pPr>
              <a:spcBef>
                <a:spcPct val="0"/>
              </a:spcBef>
            </a:pPr>
            <a:r>
              <a:rPr lang="en-US" altLang="zh-CN" sz="1400" b="1">
                <a:solidFill>
                  <a:schemeClr val="tx1"/>
                </a:solidFill>
                <a:ea typeface="宋体" panose="02010600030101010101" pitchFamily="2" charset="-122"/>
              </a:rPr>
              <a:t>GPS、GIS</a:t>
            </a:r>
            <a:r>
              <a:rPr lang="zh-CN" altLang="en-US" sz="1400" b="1">
                <a:solidFill>
                  <a:schemeClr val="tx1"/>
                </a:solidFill>
                <a:ea typeface="宋体" panose="02010600030101010101" pitchFamily="2" charset="-122"/>
              </a:rPr>
              <a:t>和</a:t>
            </a:r>
            <a:r>
              <a:rPr lang="en-US" altLang="zh-CN" sz="1400" b="1">
                <a:solidFill>
                  <a:schemeClr val="tx1"/>
                </a:solidFill>
                <a:ea typeface="宋体" panose="02010600030101010101" pitchFamily="2" charset="-122"/>
              </a:rPr>
              <a:t>RS</a:t>
            </a:r>
            <a:r>
              <a:rPr lang="zh-CN" altLang="en-US" sz="1400" b="1">
                <a:solidFill>
                  <a:schemeClr val="tx1"/>
                </a:solidFill>
                <a:ea typeface="宋体" panose="02010600030101010101" pitchFamily="2" charset="-122"/>
              </a:rPr>
              <a:t>等信息系统</a:t>
            </a:r>
          </a:p>
        </p:txBody>
      </p:sp>
      <p:pic>
        <p:nvPicPr>
          <p:cNvPr id="1045509" name="Picture 5">
            <a:extLst>
              <a:ext uri="{FF2B5EF4-FFF2-40B4-BE49-F238E27FC236}">
                <a16:creationId xmlns:a16="http://schemas.microsoft.com/office/drawing/2014/main" id="{D0C895E0-DF72-4DEE-8F8D-A0DDDBB61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4784725"/>
            <a:ext cx="1655763"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5510" name="AutoShape 6">
            <a:extLst>
              <a:ext uri="{FF2B5EF4-FFF2-40B4-BE49-F238E27FC236}">
                <a16:creationId xmlns:a16="http://schemas.microsoft.com/office/drawing/2014/main" id="{F57BB267-F854-4C81-B771-059380E95617}"/>
              </a:ext>
            </a:extLst>
          </p:cNvPr>
          <p:cNvSpPr>
            <a:spLocks noChangeArrowheads="1"/>
          </p:cNvSpPr>
          <p:nvPr/>
        </p:nvSpPr>
        <p:spPr bwMode="auto">
          <a:xfrm>
            <a:off x="5572125" y="1577975"/>
            <a:ext cx="2479675" cy="731838"/>
          </a:xfrm>
          <a:prstGeom prst="cube">
            <a:avLst>
              <a:gd name="adj" fmla="val 25000"/>
            </a:avLst>
          </a:prstGeom>
          <a:solidFill>
            <a:srgbClr val="CCFFCC"/>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600" b="1">
                <a:latin typeface="宋体" panose="02010600030101010101" pitchFamily="2" charset="-122"/>
                <a:ea typeface="宋体" panose="02010600030101010101" pitchFamily="2" charset="-122"/>
              </a:rPr>
              <a:t>“</a:t>
            </a:r>
            <a:r>
              <a:rPr lang="zh-CN" altLang="en-US" sz="1600" b="1">
                <a:ea typeface="宋体" panose="02010600030101010101" pitchFamily="2" charset="-122"/>
              </a:rPr>
              <a:t>和欣</a:t>
            </a:r>
            <a:r>
              <a:rPr lang="zh-CN" altLang="en-US" sz="1600" b="1">
                <a:latin typeface="宋体" panose="02010600030101010101" pitchFamily="2" charset="-122"/>
                <a:ea typeface="宋体" panose="02010600030101010101" pitchFamily="2" charset="-122"/>
              </a:rPr>
              <a:t>”</a:t>
            </a:r>
            <a:r>
              <a:rPr lang="zh-CN" altLang="en-US" sz="1600" b="1">
                <a:ea typeface="宋体" panose="02010600030101010101" pitchFamily="2" charset="-122"/>
              </a:rPr>
              <a:t>多任务操作系统</a:t>
            </a:r>
          </a:p>
        </p:txBody>
      </p:sp>
      <p:sp>
        <p:nvSpPr>
          <p:cNvPr id="1045511" name="Rectangle 7">
            <a:extLst>
              <a:ext uri="{FF2B5EF4-FFF2-40B4-BE49-F238E27FC236}">
                <a16:creationId xmlns:a16="http://schemas.microsoft.com/office/drawing/2014/main" id="{4A4F7558-C606-4EEA-B3C1-39E1728286C8}"/>
              </a:ext>
            </a:extLst>
          </p:cNvPr>
          <p:cNvSpPr>
            <a:spLocks noChangeArrowheads="1"/>
          </p:cNvSpPr>
          <p:nvPr/>
        </p:nvSpPr>
        <p:spPr bwMode="auto">
          <a:xfrm>
            <a:off x="965200" y="4305300"/>
            <a:ext cx="990600" cy="304800"/>
          </a:xfrm>
          <a:prstGeom prst="rect">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400" b="1">
                <a:solidFill>
                  <a:schemeClr val="tx1"/>
                </a:solidFill>
                <a:ea typeface="宋体" panose="02010600030101010101" pitchFamily="2" charset="-122"/>
              </a:rPr>
              <a:t>服务器</a:t>
            </a:r>
          </a:p>
        </p:txBody>
      </p:sp>
      <p:sp>
        <p:nvSpPr>
          <p:cNvPr id="1045512" name="Rectangle 8">
            <a:extLst>
              <a:ext uri="{FF2B5EF4-FFF2-40B4-BE49-F238E27FC236}">
                <a16:creationId xmlns:a16="http://schemas.microsoft.com/office/drawing/2014/main" id="{3CCAFA3F-5B5D-4A3F-A1D8-7E57FE07EC97}"/>
              </a:ext>
            </a:extLst>
          </p:cNvPr>
          <p:cNvSpPr>
            <a:spLocks noChangeArrowheads="1"/>
          </p:cNvSpPr>
          <p:nvPr/>
        </p:nvSpPr>
        <p:spPr bwMode="auto">
          <a:xfrm>
            <a:off x="2336800" y="4305300"/>
            <a:ext cx="990600" cy="304800"/>
          </a:xfrm>
          <a:prstGeom prst="rect">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400" b="1">
                <a:solidFill>
                  <a:schemeClr val="tx1"/>
                </a:solidFill>
                <a:ea typeface="宋体" panose="02010600030101010101" pitchFamily="2" charset="-122"/>
              </a:rPr>
              <a:t>发射站</a:t>
            </a:r>
          </a:p>
        </p:txBody>
      </p:sp>
      <p:sp>
        <p:nvSpPr>
          <p:cNvPr id="1045513" name="Line 9">
            <a:extLst>
              <a:ext uri="{FF2B5EF4-FFF2-40B4-BE49-F238E27FC236}">
                <a16:creationId xmlns:a16="http://schemas.microsoft.com/office/drawing/2014/main" id="{AC40EF17-ED5E-4AC6-B52B-1DFDD7323369}"/>
              </a:ext>
            </a:extLst>
          </p:cNvPr>
          <p:cNvSpPr>
            <a:spLocks noChangeShapeType="1"/>
          </p:cNvSpPr>
          <p:nvPr/>
        </p:nvSpPr>
        <p:spPr bwMode="auto">
          <a:xfrm>
            <a:off x="2184400" y="3543300"/>
            <a:ext cx="533400" cy="7620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5514" name="Line 10">
            <a:extLst>
              <a:ext uri="{FF2B5EF4-FFF2-40B4-BE49-F238E27FC236}">
                <a16:creationId xmlns:a16="http://schemas.microsoft.com/office/drawing/2014/main" id="{92ACA8A4-AE39-405A-B223-EDCC1064F4CC}"/>
              </a:ext>
            </a:extLst>
          </p:cNvPr>
          <p:cNvSpPr>
            <a:spLocks noChangeShapeType="1"/>
          </p:cNvSpPr>
          <p:nvPr/>
        </p:nvSpPr>
        <p:spPr bwMode="auto">
          <a:xfrm flipH="1">
            <a:off x="1574800" y="3543300"/>
            <a:ext cx="609600" cy="7620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5515" name="AutoShape 11">
            <a:extLst>
              <a:ext uri="{FF2B5EF4-FFF2-40B4-BE49-F238E27FC236}">
                <a16:creationId xmlns:a16="http://schemas.microsoft.com/office/drawing/2014/main" id="{03941127-55D7-4AA4-88E9-EA333809DF4E}"/>
              </a:ext>
            </a:extLst>
          </p:cNvPr>
          <p:cNvSpPr>
            <a:spLocks noChangeArrowheads="1"/>
          </p:cNvSpPr>
          <p:nvPr/>
        </p:nvSpPr>
        <p:spPr bwMode="auto">
          <a:xfrm>
            <a:off x="5613400" y="2857500"/>
            <a:ext cx="2514600" cy="685800"/>
          </a:xfrm>
          <a:prstGeom prst="cube">
            <a:avLst>
              <a:gd name="adj" fmla="val 25000"/>
            </a:avLst>
          </a:prstGeom>
          <a:solidFill>
            <a:srgbClr val="339933"/>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400" b="1">
                <a:solidFill>
                  <a:schemeClr val="tx1"/>
                </a:solidFill>
                <a:ea typeface="宋体" panose="02010600030101010101" pitchFamily="2" charset="-122"/>
              </a:rPr>
              <a:t>车载电子信息系统</a:t>
            </a:r>
          </a:p>
        </p:txBody>
      </p:sp>
      <p:sp>
        <p:nvSpPr>
          <p:cNvPr id="1045516" name="Rectangle 12">
            <a:extLst>
              <a:ext uri="{FF2B5EF4-FFF2-40B4-BE49-F238E27FC236}">
                <a16:creationId xmlns:a16="http://schemas.microsoft.com/office/drawing/2014/main" id="{9564E808-7083-4AE6-A229-78F45D67B04A}"/>
              </a:ext>
            </a:extLst>
          </p:cNvPr>
          <p:cNvSpPr>
            <a:spLocks noChangeArrowheads="1"/>
          </p:cNvSpPr>
          <p:nvPr/>
        </p:nvSpPr>
        <p:spPr bwMode="auto">
          <a:xfrm>
            <a:off x="6299200" y="4305300"/>
            <a:ext cx="990600" cy="304800"/>
          </a:xfrm>
          <a:prstGeom prst="rect">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400" b="1">
                <a:solidFill>
                  <a:schemeClr val="tx1"/>
                </a:solidFill>
                <a:ea typeface="宋体" panose="02010600030101010101" pitchFamily="2" charset="-122"/>
              </a:rPr>
              <a:t>接收天线</a:t>
            </a:r>
          </a:p>
        </p:txBody>
      </p:sp>
      <p:cxnSp>
        <p:nvCxnSpPr>
          <p:cNvPr id="1045517" name="AutoShape 13">
            <a:extLst>
              <a:ext uri="{FF2B5EF4-FFF2-40B4-BE49-F238E27FC236}">
                <a16:creationId xmlns:a16="http://schemas.microsoft.com/office/drawing/2014/main" id="{189F6EC9-407A-4CA1-A2A4-F932FA1EEBA6}"/>
              </a:ext>
            </a:extLst>
          </p:cNvPr>
          <p:cNvCxnSpPr>
            <a:cxnSpLocks noChangeShapeType="1"/>
            <a:stCxn id="1045512" idx="3"/>
            <a:endCxn id="1045516" idx="1"/>
          </p:cNvCxnSpPr>
          <p:nvPr/>
        </p:nvCxnSpPr>
        <p:spPr bwMode="auto">
          <a:xfrm>
            <a:off x="3327400" y="4457700"/>
            <a:ext cx="2971800" cy="0"/>
          </a:xfrm>
          <a:prstGeom prst="straightConnector1">
            <a:avLst/>
          </a:prstGeom>
          <a:noFill/>
          <a:ln w="9525">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5518" name="Line 14">
            <a:extLst>
              <a:ext uri="{FF2B5EF4-FFF2-40B4-BE49-F238E27FC236}">
                <a16:creationId xmlns:a16="http://schemas.microsoft.com/office/drawing/2014/main" id="{4AC3FB20-4957-4AF6-B622-55F0FBE946F1}"/>
              </a:ext>
            </a:extLst>
          </p:cNvPr>
          <p:cNvSpPr>
            <a:spLocks noChangeShapeType="1"/>
          </p:cNvSpPr>
          <p:nvPr/>
        </p:nvSpPr>
        <p:spPr bwMode="auto">
          <a:xfrm>
            <a:off x="6756400" y="3543300"/>
            <a:ext cx="0" cy="7620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5519" name="Rectangle 15">
            <a:extLst>
              <a:ext uri="{FF2B5EF4-FFF2-40B4-BE49-F238E27FC236}">
                <a16:creationId xmlns:a16="http://schemas.microsoft.com/office/drawing/2014/main" id="{8935C935-C7EC-4F02-ADC5-2F3F052B7FB5}"/>
              </a:ext>
            </a:extLst>
          </p:cNvPr>
          <p:cNvSpPr>
            <a:spLocks noChangeArrowheads="1"/>
          </p:cNvSpPr>
          <p:nvPr/>
        </p:nvSpPr>
        <p:spPr bwMode="auto">
          <a:xfrm>
            <a:off x="4089400" y="4305300"/>
            <a:ext cx="1219200" cy="304800"/>
          </a:xfrm>
          <a:prstGeom prst="rect">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r>
              <a:rPr lang="zh-CN" altLang="en-US" sz="1400" b="1">
                <a:solidFill>
                  <a:schemeClr val="tx1"/>
                </a:solidFill>
                <a:ea typeface="宋体" panose="02010600030101010101" pitchFamily="2" charset="-122"/>
              </a:rPr>
              <a:t>无线网络通讯</a:t>
            </a:r>
          </a:p>
        </p:txBody>
      </p:sp>
      <p:pic>
        <p:nvPicPr>
          <p:cNvPr id="1045520" name="Picture 16" descr="honda_insight">
            <a:extLst>
              <a:ext uri="{FF2B5EF4-FFF2-40B4-BE49-F238E27FC236}">
                <a16:creationId xmlns:a16="http://schemas.microsoft.com/office/drawing/2014/main" id="{4C2AF6CE-5238-4DE1-9E4F-E478AD6B4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363" y="4818063"/>
            <a:ext cx="2143125" cy="1304925"/>
          </a:xfrm>
          <a:prstGeom prst="rect">
            <a:avLst/>
          </a:prstGeom>
          <a:noFill/>
          <a:extLst>
            <a:ext uri="{909E8E84-426E-40DD-AFC4-6F175D3DCCD1}">
              <a14:hiddenFill xmlns:a14="http://schemas.microsoft.com/office/drawing/2010/main">
                <a:solidFill>
                  <a:srgbClr val="FFFFFF"/>
                </a:solidFill>
              </a14:hiddenFill>
            </a:ext>
          </a:extLst>
        </p:spPr>
      </p:pic>
      <p:sp>
        <p:nvSpPr>
          <p:cNvPr id="1045521" name="Line 17">
            <a:extLst>
              <a:ext uri="{FF2B5EF4-FFF2-40B4-BE49-F238E27FC236}">
                <a16:creationId xmlns:a16="http://schemas.microsoft.com/office/drawing/2014/main" id="{C5466D39-627C-4A73-971A-4C94478D38D9}"/>
              </a:ext>
            </a:extLst>
          </p:cNvPr>
          <p:cNvSpPr>
            <a:spLocks noChangeShapeType="1"/>
          </p:cNvSpPr>
          <p:nvPr/>
        </p:nvSpPr>
        <p:spPr bwMode="auto">
          <a:xfrm flipH="1">
            <a:off x="6796088" y="2298700"/>
            <a:ext cx="3175" cy="55880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45522" name="Picture 18" descr="电信局">
            <a:extLst>
              <a:ext uri="{FF2B5EF4-FFF2-40B4-BE49-F238E27FC236}">
                <a16:creationId xmlns:a16="http://schemas.microsoft.com/office/drawing/2014/main" id="{E7090711-2EFC-41A4-81A8-9BE46548A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13" y="4746625"/>
            <a:ext cx="536575" cy="1296988"/>
          </a:xfrm>
          <a:prstGeom prst="rect">
            <a:avLst/>
          </a:prstGeom>
          <a:noFill/>
          <a:extLst>
            <a:ext uri="{909E8E84-426E-40DD-AFC4-6F175D3DCCD1}">
              <a14:hiddenFill xmlns:a14="http://schemas.microsoft.com/office/drawing/2010/main">
                <a:solidFill>
                  <a:srgbClr val="FFFFFF"/>
                </a:solidFill>
              </a14:hiddenFill>
            </a:ext>
          </a:extLst>
        </p:spPr>
      </p:pic>
      <p:pic>
        <p:nvPicPr>
          <p:cNvPr id="1045523" name="Picture 19" descr="升腾咨讯网络终端1">
            <a:extLst>
              <a:ext uri="{FF2B5EF4-FFF2-40B4-BE49-F238E27FC236}">
                <a16:creationId xmlns:a16="http://schemas.microsoft.com/office/drawing/2014/main" id="{28D20137-AEEC-4280-9444-75E2E83BA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413" y="5033963"/>
            <a:ext cx="9715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524" name="Rectangle 20">
            <a:extLst>
              <a:ext uri="{FF2B5EF4-FFF2-40B4-BE49-F238E27FC236}">
                <a16:creationId xmlns:a16="http://schemas.microsoft.com/office/drawing/2014/main" id="{B20C5F67-3779-4641-B7AC-10CCAE0AC239}"/>
              </a:ext>
            </a:extLst>
          </p:cNvPr>
          <p:cNvSpPr>
            <a:spLocks noChangeArrowheads="1"/>
          </p:cNvSpPr>
          <p:nvPr/>
        </p:nvSpPr>
        <p:spPr bwMode="auto">
          <a:xfrm>
            <a:off x="401638" y="206375"/>
            <a:ext cx="843121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4pPr>
            <a:lvl5pPr algn="l">
              <a:lnSpc>
                <a:spcPct val="90000"/>
              </a:lnSpc>
              <a:spcBef>
                <a:spcPct val="0"/>
              </a:spcBef>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5pPr>
            <a:lvl6pPr marL="4572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6pPr>
            <a:lvl7pPr marL="9144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7pPr>
            <a:lvl8pPr marL="13716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8pPr>
            <a:lvl9pPr marL="1828800" eaLnBrk="0" fontAlgn="base" hangingPunct="0">
              <a:lnSpc>
                <a:spcPct val="90000"/>
              </a:lnSpc>
              <a:spcBef>
                <a:spcPct val="0"/>
              </a:spcBef>
              <a:spcAft>
                <a:spcPct val="0"/>
              </a:spcAft>
              <a:defRPr sz="480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9pPr>
          </a:lstStyle>
          <a:p>
            <a:pPr algn="ctr"/>
            <a:r>
              <a:rPr lang="zh-CN" altLang="en-US">
                <a:solidFill>
                  <a:srgbClr val="FF0000"/>
                </a:solidFill>
              </a:rPr>
              <a:t>和欣中间件操作平台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a:extLst>
              <a:ext uri="{FF2B5EF4-FFF2-40B4-BE49-F238E27FC236}">
                <a16:creationId xmlns:a16="http://schemas.microsoft.com/office/drawing/2014/main" id="{43CEF818-47DE-4DCC-90C6-CB7CA891BBCC}"/>
              </a:ext>
            </a:extLst>
          </p:cNvPr>
          <p:cNvSpPr>
            <a:spLocks noGrp="1" noChangeArrowheads="1"/>
          </p:cNvSpPr>
          <p:nvPr>
            <p:ph type="title"/>
          </p:nvPr>
        </p:nvSpPr>
        <p:spPr>
          <a:xfrm>
            <a:off x="2319338" y="177800"/>
            <a:ext cx="6575425" cy="750888"/>
          </a:xfrm>
        </p:spPr>
        <p:txBody>
          <a:bodyPr/>
          <a:lstStyle/>
          <a:p>
            <a:r>
              <a:rPr lang="zh-CN" altLang="en-US" b="1">
                <a:solidFill>
                  <a:srgbClr val="FF0000"/>
                </a:solidFill>
              </a:rPr>
              <a:t>：</a:t>
            </a:r>
            <a:r>
              <a:rPr lang="zh-CN" altLang="en-US">
                <a:solidFill>
                  <a:srgbClr val="FF0000"/>
                </a:solidFill>
              </a:rPr>
              <a:t>网络时代的操作系统</a:t>
            </a:r>
          </a:p>
        </p:txBody>
      </p:sp>
      <p:pic>
        <p:nvPicPr>
          <p:cNvPr id="1031171" name="Picture 3" descr="和欣注册商标-红色">
            <a:extLst>
              <a:ext uri="{FF2B5EF4-FFF2-40B4-BE49-F238E27FC236}">
                <a16:creationId xmlns:a16="http://schemas.microsoft.com/office/drawing/2014/main" id="{5B5D936D-B4D3-4459-ADFE-0EF9582C1499}"/>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1038" y="279400"/>
            <a:ext cx="1716087" cy="65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1172" name="Rectangle 4">
            <a:extLst>
              <a:ext uri="{FF2B5EF4-FFF2-40B4-BE49-F238E27FC236}">
                <a16:creationId xmlns:a16="http://schemas.microsoft.com/office/drawing/2014/main" id="{5DDDD747-ADC8-464B-9F38-AC1EE6AF60F9}"/>
              </a:ext>
            </a:extLst>
          </p:cNvPr>
          <p:cNvSpPr>
            <a:spLocks noChangeArrowheads="1"/>
          </p:cNvSpPr>
          <p:nvPr/>
        </p:nvSpPr>
        <p:spPr bwMode="auto">
          <a:xfrm>
            <a:off x="38100" y="2517775"/>
            <a:ext cx="91440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lvl="1">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战略机遇：</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第三代互联网、世界软件产业的工厂化道路</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我们有能力跨越式发展</a:t>
            </a:r>
          </a:p>
          <a:p>
            <a:pPr lvl="1">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中国国情：</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有巨大的市场内需</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科技部/信产部对重大自主产权关键技术的投资</a:t>
            </a:r>
          </a:p>
          <a:p>
            <a:pPr lvl="1">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科泰世纪：</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ea typeface="黑体" panose="02010609060101010101" pitchFamily="49" charset="-122"/>
              </a:rPr>
              <a:t>破坏性创新</a:t>
            </a:r>
            <a:r>
              <a:rPr lang="en-US" altLang="zh-CN" sz="2000">
                <a:solidFill>
                  <a:srgbClr val="003399"/>
                </a:solidFill>
                <a:ea typeface="MS Gothic" panose="020B0609070205080204" pitchFamily="49" charset="-128"/>
              </a:rPr>
              <a:t>（</a:t>
            </a:r>
            <a:r>
              <a:rPr lang="zh-CN" altLang="en-US" sz="2000">
                <a:solidFill>
                  <a:schemeClr val="bg2"/>
                </a:solidFill>
                <a:ea typeface="MS Gothic" panose="020B0609070205080204" pitchFamily="49" charset="-128"/>
              </a:rPr>
              <a:t> </a:t>
            </a:r>
            <a:r>
              <a:rPr lang="en-US" altLang="zh-CN">
                <a:solidFill>
                  <a:srgbClr val="003399"/>
                </a:solidFill>
                <a:latin typeface="黑体" panose="02010609060101010101" pitchFamily="49" charset="-122"/>
                <a:ea typeface="黑体" panose="02010609060101010101" pitchFamily="49" charset="-122"/>
              </a:rPr>
              <a:t>Disruptive Innovation/Technology</a:t>
            </a:r>
            <a:r>
              <a:rPr lang="zh-CN" altLang="en-US">
                <a:solidFill>
                  <a:srgbClr val="003399"/>
                </a:solidFill>
                <a:latin typeface="黑体" panose="02010609060101010101" pitchFamily="49" charset="-122"/>
                <a:ea typeface="黑体" panose="02010609060101010101" pitchFamily="49" charset="-122"/>
              </a:rPr>
              <a:t>）</a:t>
            </a:r>
          </a:p>
          <a:p>
            <a:pPr lvl="2">
              <a:lnSpc>
                <a:spcPct val="90000"/>
              </a:lnSpc>
              <a:spcBef>
                <a:spcPct val="30000"/>
              </a:spcBef>
              <a:buClr>
                <a:srgbClr val="FF0000"/>
              </a:buClr>
              <a:buFont typeface="Wingdings" panose="05000000000000000000" pitchFamily="2" charset="2"/>
              <a:buChar char="v"/>
            </a:pPr>
            <a:r>
              <a:rPr lang="zh-CN" altLang="en-US">
                <a:solidFill>
                  <a:srgbClr val="003399"/>
                </a:solidFill>
                <a:latin typeface="黑体" panose="02010609060101010101" pitchFamily="49" charset="-122"/>
                <a:ea typeface="黑体" panose="02010609060101010101" pitchFamily="49" charset="-122"/>
              </a:rPr>
              <a:t>两个</a:t>
            </a:r>
            <a:r>
              <a:rPr lang="zh-CN" altLang="en-US">
                <a:solidFill>
                  <a:srgbClr val="003399"/>
                </a:solidFill>
                <a:latin typeface="Arial" panose="020B0604020202020204" pitchFamily="34" charset="0"/>
                <a:ea typeface="黑体" panose="02010609060101010101" pitchFamily="49" charset="-122"/>
              </a:rPr>
              <a:t>“</a:t>
            </a:r>
            <a:r>
              <a:rPr lang="zh-CN" altLang="en-US">
                <a:solidFill>
                  <a:srgbClr val="003399"/>
                </a:solidFill>
                <a:latin typeface="黑体" panose="02010609060101010101" pitchFamily="49" charset="-122"/>
                <a:ea typeface="黑体" panose="02010609060101010101" pitchFamily="49" charset="-122"/>
              </a:rPr>
              <a:t>一流</a:t>
            </a:r>
            <a:r>
              <a:rPr lang="zh-CN" altLang="en-US">
                <a:solidFill>
                  <a:srgbClr val="003399"/>
                </a:solidFill>
                <a:latin typeface="Arial" panose="020B0604020202020204" pitchFamily="34" charset="0"/>
                <a:ea typeface="黑体" panose="02010609060101010101" pitchFamily="49" charset="-122"/>
              </a:rPr>
              <a:t>”</a:t>
            </a:r>
            <a:r>
              <a:rPr lang="zh-CN" altLang="en-US">
                <a:solidFill>
                  <a:srgbClr val="003399"/>
                </a:solidFill>
                <a:latin typeface="黑体" panose="02010609060101010101" pitchFamily="49" charset="-122"/>
                <a:ea typeface="黑体" panose="02010609060101010101" pitchFamily="49" charset="-122"/>
              </a:rPr>
              <a:t>，两个</a:t>
            </a:r>
            <a:r>
              <a:rPr lang="zh-CN" altLang="en-US">
                <a:solidFill>
                  <a:srgbClr val="003399"/>
                </a:solidFill>
                <a:latin typeface="Arial" panose="020B0604020202020204" pitchFamily="34" charset="0"/>
                <a:ea typeface="黑体" panose="02010609060101010101" pitchFamily="49" charset="-122"/>
              </a:rPr>
              <a:t>“</a:t>
            </a:r>
            <a:r>
              <a:rPr lang="zh-CN" altLang="en-US">
                <a:solidFill>
                  <a:srgbClr val="003399"/>
                </a:solidFill>
                <a:latin typeface="黑体" panose="02010609060101010101" pitchFamily="49" charset="-122"/>
                <a:ea typeface="黑体" panose="02010609060101010101" pitchFamily="49" charset="-122"/>
              </a:rPr>
              <a:t>带动</a:t>
            </a:r>
            <a:r>
              <a:rPr lang="zh-CN" altLang="en-US">
                <a:solidFill>
                  <a:srgbClr val="003399"/>
                </a:solidFill>
                <a:latin typeface="Arial" panose="020B0604020202020204" pitchFamily="34" charset="0"/>
                <a:ea typeface="黑体" panose="02010609060101010101" pitchFamily="49" charset="-122"/>
              </a:rPr>
              <a:t>”</a:t>
            </a:r>
            <a:endParaRPr lang="zh-CN" altLang="en-US">
              <a:solidFill>
                <a:srgbClr val="003399"/>
              </a:solidFill>
              <a:latin typeface="黑体" panose="02010609060101010101" pitchFamily="49" charset="-122"/>
              <a:ea typeface="黑体" panose="02010609060101010101" pitchFamily="49" charset="-122"/>
            </a:endParaRPr>
          </a:p>
          <a:p>
            <a:pPr lvl="1">
              <a:lnSpc>
                <a:spcPct val="90000"/>
              </a:lnSpc>
              <a:spcBef>
                <a:spcPct val="30000"/>
              </a:spcBef>
              <a:buClr>
                <a:srgbClr val="FF0000"/>
              </a:buClr>
              <a:buFont typeface="Wingdings" panose="05000000000000000000" pitchFamily="2" charset="2"/>
              <a:buChar char="v"/>
            </a:pPr>
            <a:endParaRPr lang="zh-CN" altLang="en-US">
              <a:solidFill>
                <a:srgbClr val="003399"/>
              </a:solidFill>
              <a:latin typeface="黑体" panose="02010609060101010101" pitchFamily="49" charset="-122"/>
              <a:ea typeface="黑体" panose="02010609060101010101" pitchFamily="49" charset="-122"/>
            </a:endParaRPr>
          </a:p>
        </p:txBody>
      </p:sp>
      <p:grpSp>
        <p:nvGrpSpPr>
          <p:cNvPr id="1031173" name="Group 5">
            <a:extLst>
              <a:ext uri="{FF2B5EF4-FFF2-40B4-BE49-F238E27FC236}">
                <a16:creationId xmlns:a16="http://schemas.microsoft.com/office/drawing/2014/main" id="{93A84975-E135-4195-90E9-5F7DE40517A5}"/>
              </a:ext>
            </a:extLst>
          </p:cNvPr>
          <p:cNvGrpSpPr>
            <a:grpSpLocks/>
          </p:cNvGrpSpPr>
          <p:nvPr/>
        </p:nvGrpSpPr>
        <p:grpSpPr bwMode="auto">
          <a:xfrm>
            <a:off x="692150" y="1417638"/>
            <a:ext cx="7837488" cy="877887"/>
            <a:chOff x="512" y="1208"/>
            <a:chExt cx="4744" cy="790"/>
          </a:xfrm>
        </p:grpSpPr>
        <p:sp>
          <p:nvSpPr>
            <p:cNvPr id="1031174" name="Text Box 6">
              <a:extLst>
                <a:ext uri="{FF2B5EF4-FFF2-40B4-BE49-F238E27FC236}">
                  <a16:creationId xmlns:a16="http://schemas.microsoft.com/office/drawing/2014/main" id="{0B8C06E5-2A80-4EFE-8EC7-29730208159D}"/>
                </a:ext>
              </a:extLst>
            </p:cNvPr>
            <p:cNvSpPr txBox="1">
              <a:spLocks noChangeArrowheads="1"/>
            </p:cNvSpPr>
            <p:nvPr/>
          </p:nvSpPr>
          <p:spPr bwMode="auto">
            <a:xfrm>
              <a:off x="512" y="1208"/>
              <a:ext cx="2208" cy="790"/>
            </a:xfrm>
            <a:prstGeom prst="rect">
              <a:avLst/>
            </a:prstGeom>
            <a:solidFill>
              <a:srgbClr val="99FFCC"/>
            </a:solidFill>
            <a:ln>
              <a:noFill/>
            </a:ln>
            <a:effectLst/>
            <a:extLs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2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zh-CN" altLang="en-US" sz="2400" b="1">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rPr>
                <a:t>和欣</a:t>
              </a:r>
              <a:r>
                <a:rPr lang="zh-CN" altLang="en-US" sz="2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zh-CN" altLang="en-US" sz="2400" b="1">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rPr>
                <a:t>：</a:t>
              </a:r>
            </a:p>
            <a:p>
              <a:pPr>
                <a:spcBef>
                  <a:spcPct val="15000"/>
                </a:spcBef>
              </a:pPr>
              <a:r>
                <a:rPr lang="zh-CN" altLang="en-US" sz="2400" b="1">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rPr>
                <a:t>网络就是手机、数字电视</a:t>
              </a:r>
            </a:p>
          </p:txBody>
        </p:sp>
        <p:sp>
          <p:nvSpPr>
            <p:cNvPr id="1031175" name="Text Box 7">
              <a:extLst>
                <a:ext uri="{FF2B5EF4-FFF2-40B4-BE49-F238E27FC236}">
                  <a16:creationId xmlns:a16="http://schemas.microsoft.com/office/drawing/2014/main" id="{2A3B0D53-646E-4B65-95F2-16ACB2718A2D}"/>
                </a:ext>
              </a:extLst>
            </p:cNvPr>
            <p:cNvSpPr txBox="1">
              <a:spLocks noChangeArrowheads="1"/>
            </p:cNvSpPr>
            <p:nvPr/>
          </p:nvSpPr>
          <p:spPr bwMode="auto">
            <a:xfrm>
              <a:off x="3416" y="1217"/>
              <a:ext cx="1840" cy="764"/>
            </a:xfrm>
            <a:prstGeom prst="rect">
              <a:avLst/>
            </a:prstGeom>
            <a:solidFill>
              <a:srgbClr val="99FFCC"/>
            </a:solidFill>
            <a:ln>
              <a:noFill/>
            </a:ln>
            <a:effectLst/>
            <a:extLs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p>
              <a:pPr>
                <a:spcBef>
                  <a:spcPct val="5000"/>
                </a:spcBef>
              </a:pPr>
              <a:r>
                <a:rPr lang="en-US" altLang="zh-CN" sz="2400" b="1">
                  <a:effectLst>
                    <a:outerShdw blurRad="38100" dist="38100" dir="2700000" algn="tl">
                      <a:srgbClr val="FFFFFF"/>
                    </a:outerShdw>
                  </a:effectLst>
                  <a:latin typeface="宋体" panose="02010600030101010101" pitchFamily="2" charset="-122"/>
                  <a:ea typeface="宋体" panose="02010600030101010101" pitchFamily="2" charset="-122"/>
                </a:rPr>
                <a:t>SUN：</a:t>
              </a:r>
            </a:p>
            <a:p>
              <a:pPr>
                <a:spcBef>
                  <a:spcPct val="20000"/>
                </a:spcBef>
              </a:pPr>
              <a:r>
                <a:rPr lang="zh-CN" altLang="en-US" sz="2400" b="1">
                  <a:effectLst>
                    <a:outerShdw blurRad="38100" dist="38100" dir="2700000" algn="tl">
                      <a:srgbClr val="FFFFFF"/>
                    </a:outerShdw>
                  </a:effectLst>
                  <a:latin typeface="Arial" panose="020B0604020202020204" pitchFamily="34" charset="0"/>
                  <a:ea typeface="宋体" panose="02010600030101010101" pitchFamily="2" charset="-122"/>
                </a:rPr>
                <a:t>“</a:t>
              </a:r>
              <a:r>
                <a:rPr lang="zh-CN" altLang="en-US" sz="2400" b="1">
                  <a:effectLst>
                    <a:outerShdw blurRad="38100" dist="38100" dir="2700000" algn="tl">
                      <a:srgbClr val="FFFFFF"/>
                    </a:outerShdw>
                  </a:effectLst>
                  <a:latin typeface="宋体" panose="02010600030101010101" pitchFamily="2" charset="-122"/>
                  <a:ea typeface="宋体" panose="02010600030101010101" pitchFamily="2" charset="-122"/>
                </a:rPr>
                <a:t>网络就是计算机</a:t>
              </a:r>
              <a:r>
                <a:rPr lang="zh-CN" altLang="en-US" sz="2400" b="1">
                  <a:effectLst>
                    <a:outerShdw blurRad="38100" dist="38100" dir="2700000" algn="tl">
                      <a:srgbClr val="FFFFFF"/>
                    </a:outerShdw>
                  </a:effectLst>
                  <a:latin typeface="Arial" panose="020B0604020202020204" pitchFamily="34" charset="0"/>
                  <a:ea typeface="宋体" panose="02010600030101010101" pitchFamily="2" charset="-122"/>
                </a:rPr>
                <a:t>”</a:t>
              </a:r>
              <a:endParaRPr lang="zh-CN" altLang="en-US" sz="2400" b="1">
                <a:effectLst>
                  <a:outerShdw blurRad="38100" dist="38100" dir="2700000" algn="tl">
                    <a:srgbClr val="FFFFFF"/>
                  </a:outerShdw>
                </a:effectLst>
                <a:latin typeface="宋体" panose="02010600030101010101" pitchFamily="2" charset="-122"/>
                <a:ea typeface="宋体" panose="02010600030101010101" pitchFamily="2" charset="-122"/>
              </a:endParaRPr>
            </a:p>
          </p:txBody>
        </p:sp>
        <p:sp>
          <p:nvSpPr>
            <p:cNvPr id="1031176" name="AutoShape 8">
              <a:extLst>
                <a:ext uri="{FF2B5EF4-FFF2-40B4-BE49-F238E27FC236}">
                  <a16:creationId xmlns:a16="http://schemas.microsoft.com/office/drawing/2014/main" id="{46967C7D-FBE3-41A1-A9C5-0B56084BAB34}"/>
                </a:ext>
              </a:extLst>
            </p:cNvPr>
            <p:cNvSpPr>
              <a:spLocks noChangeArrowheads="1"/>
            </p:cNvSpPr>
            <p:nvPr/>
          </p:nvSpPr>
          <p:spPr bwMode="auto">
            <a:xfrm>
              <a:off x="2800" y="1328"/>
              <a:ext cx="528" cy="352"/>
            </a:xfrm>
            <a:prstGeom prst="leftRightArrow">
              <a:avLst>
                <a:gd name="adj1" fmla="val 50000"/>
                <a:gd name="adj2" fmla="val 30000"/>
              </a:avLst>
            </a:prstGeom>
            <a:gradFill rotWithShape="0">
              <a:gsLst>
                <a:gs pos="0">
                  <a:schemeClr val="accent1"/>
                </a:gs>
                <a:gs pos="50000">
                  <a:schemeClr val="tx1"/>
                </a:gs>
                <a:gs pos="100000">
                  <a:schemeClr val="accent1"/>
                </a:gs>
              </a:gsLst>
              <a:lin ang="0" scaled="1"/>
            </a:gra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7202" name="Rectangle 2">
            <a:extLst>
              <a:ext uri="{FF2B5EF4-FFF2-40B4-BE49-F238E27FC236}">
                <a16:creationId xmlns:a16="http://schemas.microsoft.com/office/drawing/2014/main" id="{2B58C0BC-7F0B-4DDE-A2A1-DF861965CCB9}"/>
              </a:ext>
            </a:extLst>
          </p:cNvPr>
          <p:cNvSpPr>
            <a:spLocks noGrp="1" noChangeArrowheads="1"/>
          </p:cNvSpPr>
          <p:nvPr>
            <p:ph type="title"/>
          </p:nvPr>
        </p:nvSpPr>
        <p:spPr>
          <a:xfrm>
            <a:off x="3690938" y="155575"/>
            <a:ext cx="4113212" cy="750888"/>
          </a:xfrm>
        </p:spPr>
        <p:txBody>
          <a:bodyPr/>
          <a:lstStyle/>
          <a:p>
            <a:r>
              <a:rPr lang="zh-CN" altLang="en-US">
                <a:solidFill>
                  <a:srgbClr val="FF0000"/>
                </a:solidFill>
              </a:rPr>
              <a:t>是世界首创</a:t>
            </a:r>
          </a:p>
        </p:txBody>
      </p:sp>
      <p:sp>
        <p:nvSpPr>
          <p:cNvPr id="947203" name="Rectangle 3">
            <a:extLst>
              <a:ext uri="{FF2B5EF4-FFF2-40B4-BE49-F238E27FC236}">
                <a16:creationId xmlns:a16="http://schemas.microsoft.com/office/drawing/2014/main" id="{FFB0592F-5FEA-4DD3-B03B-802DB9AF99F7}"/>
              </a:ext>
            </a:extLst>
          </p:cNvPr>
          <p:cNvSpPr>
            <a:spLocks noGrp="1" noChangeArrowheads="1"/>
          </p:cNvSpPr>
          <p:nvPr>
            <p:ph type="body" sz="half" idx="1"/>
          </p:nvPr>
        </p:nvSpPr>
        <p:spPr>
          <a:xfrm>
            <a:off x="695325" y="2222500"/>
            <a:ext cx="4130675" cy="2562225"/>
          </a:xfrm>
        </p:spPr>
        <p:txBody>
          <a:bodyPr/>
          <a:lstStyle/>
          <a:p>
            <a:pPr>
              <a:buClr>
                <a:srgbClr val="FF3300"/>
              </a:buClr>
            </a:pPr>
            <a:r>
              <a:rPr lang="zh-CN" altLang="en-US" sz="3600"/>
              <a:t>不像</a:t>
            </a:r>
            <a:r>
              <a:rPr lang="en-US" altLang="zh-CN" sz="3600"/>
              <a:t>Windows</a:t>
            </a:r>
          </a:p>
          <a:p>
            <a:pPr>
              <a:buClr>
                <a:srgbClr val="FF3300"/>
              </a:buClr>
            </a:pPr>
            <a:r>
              <a:rPr lang="zh-CN" altLang="en-US" sz="3600"/>
              <a:t>不像</a:t>
            </a:r>
            <a:r>
              <a:rPr lang="en-US" altLang="zh-CN" sz="3600"/>
              <a:t>UNIX</a:t>
            </a:r>
          </a:p>
          <a:p>
            <a:pPr>
              <a:buClr>
                <a:srgbClr val="FF3300"/>
              </a:buClr>
            </a:pPr>
            <a:r>
              <a:rPr lang="zh-CN" altLang="en-US" sz="3600"/>
              <a:t>不像</a:t>
            </a:r>
            <a:r>
              <a:rPr lang="en-US" altLang="zh-CN" sz="3600"/>
              <a:t>JAVA</a:t>
            </a:r>
          </a:p>
          <a:p>
            <a:pPr>
              <a:buClr>
                <a:srgbClr val="FF3300"/>
              </a:buClr>
            </a:pPr>
            <a:r>
              <a:rPr lang="zh-CN" altLang="en-US" sz="3600"/>
              <a:t>不像</a:t>
            </a:r>
            <a:r>
              <a:rPr lang="en-US" altLang="zh-CN" sz="3600"/>
              <a:t>.NET</a:t>
            </a:r>
            <a:endParaRPr lang="zh-CN" altLang="en-US" sz="4000"/>
          </a:p>
        </p:txBody>
      </p:sp>
      <p:pic>
        <p:nvPicPr>
          <p:cNvPr id="947204" name="Picture 4" descr="tzzy_bottom_viggnet">
            <a:extLst>
              <a:ext uri="{FF2B5EF4-FFF2-40B4-BE49-F238E27FC236}">
                <a16:creationId xmlns:a16="http://schemas.microsoft.com/office/drawing/2014/main" id="{78F7360B-E4F6-4439-979C-803F19D53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225" y="2224088"/>
            <a:ext cx="3605213" cy="2698750"/>
          </a:xfrm>
          <a:prstGeom prst="rect">
            <a:avLst/>
          </a:prstGeom>
          <a:noFill/>
          <a:extLst>
            <a:ext uri="{909E8E84-426E-40DD-AFC4-6F175D3DCCD1}">
              <a14:hiddenFill xmlns:a14="http://schemas.microsoft.com/office/drawing/2010/main">
                <a:solidFill>
                  <a:srgbClr val="FFFFFF"/>
                </a:solidFill>
              </a14:hiddenFill>
            </a:ext>
          </a:extLst>
        </p:spPr>
      </p:pic>
      <p:pic>
        <p:nvPicPr>
          <p:cNvPr id="947205" name="Picture 5" descr="和欣注册商标-红色">
            <a:extLst>
              <a:ext uri="{FF2B5EF4-FFF2-40B4-BE49-F238E27FC236}">
                <a16:creationId xmlns:a16="http://schemas.microsoft.com/office/drawing/2014/main" id="{EBC4BC7C-8146-4627-9072-331CDDF069CD}"/>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89138" y="279400"/>
            <a:ext cx="1665287" cy="63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afterEffect">
                                  <p:stCondLst>
                                    <p:cond delay="0"/>
                                  </p:stCondLst>
                                  <p:childTnLst>
                                    <p:set>
                                      <p:cBhvr>
                                        <p:cTn id="6" dur="1" fill="hold">
                                          <p:stCondLst>
                                            <p:cond delay="0"/>
                                          </p:stCondLst>
                                        </p:cTn>
                                        <p:tgtEl>
                                          <p:spTgt spid="947204"/>
                                        </p:tgtEl>
                                        <p:attrNameLst>
                                          <p:attrName>style.visibility</p:attrName>
                                        </p:attrNameLst>
                                      </p:cBhvr>
                                      <p:to>
                                        <p:strVal val="visible"/>
                                      </p:to>
                                    </p:set>
                                    <p:animEffect transition="in" filter="blinds(vertical)">
                                      <p:cBhvr>
                                        <p:cTn id="7" dur="500"/>
                                        <p:tgtEl>
                                          <p:spTgt spid="94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043" name="AutoShape 67">
            <a:extLst>
              <a:ext uri="{FF2B5EF4-FFF2-40B4-BE49-F238E27FC236}">
                <a16:creationId xmlns:a16="http://schemas.microsoft.com/office/drawing/2014/main" id="{620C2644-5080-4D0F-A6AF-BB3A49BB843F}"/>
              </a:ext>
            </a:extLst>
          </p:cNvPr>
          <p:cNvSpPr>
            <a:spLocks noChangeArrowheads="1"/>
          </p:cNvSpPr>
          <p:nvPr/>
        </p:nvSpPr>
        <p:spPr bwMode="auto">
          <a:xfrm>
            <a:off x="3686175" y="1330325"/>
            <a:ext cx="3833813" cy="5078413"/>
          </a:xfrm>
          <a:prstGeom prst="roundRect">
            <a:avLst>
              <a:gd name="adj" fmla="val 19870"/>
            </a:avLst>
          </a:prstGeom>
          <a:solidFill>
            <a:srgbClr val="CC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23042" name="AutoShape 66">
            <a:extLst>
              <a:ext uri="{FF2B5EF4-FFF2-40B4-BE49-F238E27FC236}">
                <a16:creationId xmlns:a16="http://schemas.microsoft.com/office/drawing/2014/main" id="{F005B408-08D4-4776-9F50-16497934B0DC}"/>
              </a:ext>
            </a:extLst>
          </p:cNvPr>
          <p:cNvSpPr>
            <a:spLocks noChangeArrowheads="1"/>
          </p:cNvSpPr>
          <p:nvPr/>
        </p:nvSpPr>
        <p:spPr bwMode="auto">
          <a:xfrm>
            <a:off x="3965575" y="1825625"/>
            <a:ext cx="3148013" cy="3617913"/>
          </a:xfrm>
          <a:prstGeom prst="roundRect">
            <a:avLst>
              <a:gd name="adj" fmla="val 19870"/>
            </a:avLst>
          </a:prstGeom>
          <a:solidFill>
            <a:srgbClr val="FFFF99"/>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022979" name="Rectangle 3">
            <a:extLst>
              <a:ext uri="{FF2B5EF4-FFF2-40B4-BE49-F238E27FC236}">
                <a16:creationId xmlns:a16="http://schemas.microsoft.com/office/drawing/2014/main" id="{221BCD64-3D2A-4966-9B39-4334E8C2C9F9}"/>
              </a:ext>
            </a:extLst>
          </p:cNvPr>
          <p:cNvSpPr>
            <a:spLocks noGrp="1" noChangeArrowheads="1"/>
          </p:cNvSpPr>
          <p:nvPr>
            <p:ph type="title"/>
          </p:nvPr>
        </p:nvSpPr>
        <p:spPr>
          <a:xfrm>
            <a:off x="228600" y="231775"/>
            <a:ext cx="8915400" cy="750888"/>
          </a:xfrm>
        </p:spPr>
        <p:txBody>
          <a:bodyPr/>
          <a:lstStyle/>
          <a:p>
            <a:pPr algn="ctr"/>
            <a:r>
              <a:rPr lang="zh-CN" altLang="en-US">
                <a:solidFill>
                  <a:srgbClr val="FF0000"/>
                </a:solidFill>
              </a:rPr>
              <a:t>冯</a:t>
            </a:r>
            <a:r>
              <a:rPr lang="en-US" altLang="zh-CN">
                <a:solidFill>
                  <a:srgbClr val="FF0000"/>
                </a:solidFill>
                <a:latin typeface="Arial" panose="020B0604020202020204" pitchFamily="34" charset="0"/>
              </a:rPr>
              <a:t>·</a:t>
            </a:r>
            <a:r>
              <a:rPr lang="zh-CN" altLang="en-US">
                <a:solidFill>
                  <a:srgbClr val="FF0000"/>
                </a:solidFill>
              </a:rPr>
              <a:t>诺伊曼的两项基本原则（</a:t>
            </a:r>
            <a:r>
              <a:rPr lang="en-US" altLang="zh-CN">
                <a:solidFill>
                  <a:srgbClr val="FF0000"/>
                </a:solidFill>
              </a:rPr>
              <a:t>2</a:t>
            </a:r>
            <a:r>
              <a:rPr lang="zh-CN" altLang="en-US">
                <a:solidFill>
                  <a:srgbClr val="FF0000"/>
                </a:solidFill>
              </a:rPr>
              <a:t>）</a:t>
            </a:r>
            <a:endParaRPr lang="en-US" altLang="zh-CN">
              <a:solidFill>
                <a:srgbClr val="FF0000"/>
              </a:solidFill>
            </a:endParaRPr>
          </a:p>
        </p:txBody>
      </p:sp>
      <p:sp>
        <p:nvSpPr>
          <p:cNvPr id="1023012" name="Rectangle 36">
            <a:extLst>
              <a:ext uri="{FF2B5EF4-FFF2-40B4-BE49-F238E27FC236}">
                <a16:creationId xmlns:a16="http://schemas.microsoft.com/office/drawing/2014/main" id="{670D5D2C-BFBC-4E5C-8D9D-7F5489FA9802}"/>
              </a:ext>
            </a:extLst>
          </p:cNvPr>
          <p:cNvSpPr>
            <a:spLocks noChangeArrowheads="1"/>
          </p:cNvSpPr>
          <p:nvPr/>
        </p:nvSpPr>
        <p:spPr bwMode="auto">
          <a:xfrm>
            <a:off x="0" y="2387600"/>
            <a:ext cx="39401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862013" indent="-39370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270000" indent="-4064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8573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716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4288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860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432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004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buFont typeface="Wingdings" panose="05000000000000000000" pitchFamily="2" charset="2"/>
              <a:buChar char="n"/>
            </a:pPr>
            <a:r>
              <a:rPr lang="zh-CN" altLang="en-US" sz="2800"/>
              <a:t>硬件模型</a:t>
            </a:r>
          </a:p>
          <a:p>
            <a:pPr lvl="1">
              <a:buClr>
                <a:srgbClr val="FF0000"/>
              </a:buClr>
              <a:buFont typeface="Wingdings" panose="05000000000000000000" pitchFamily="2" charset="2"/>
              <a:buChar char="l"/>
            </a:pPr>
            <a:r>
              <a:rPr lang="zh-CN" altLang="en-US" sz="2400" b="0"/>
              <a:t>传统计算机</a:t>
            </a:r>
          </a:p>
          <a:p>
            <a:pPr lvl="1">
              <a:buClr>
                <a:srgbClr val="FF0000"/>
              </a:buClr>
              <a:buFont typeface="Wingdings" panose="05000000000000000000" pitchFamily="2" charset="2"/>
              <a:buChar char="l"/>
            </a:pPr>
            <a:r>
              <a:rPr lang="zh-CN" altLang="en-US" sz="2400" b="0"/>
              <a:t>网络计算机</a:t>
            </a:r>
          </a:p>
          <a:p>
            <a:pPr lvl="2">
              <a:buClr>
                <a:srgbClr val="FF0000"/>
              </a:buClr>
              <a:buFont typeface="Wingdings" panose="05000000000000000000" pitchFamily="2" charset="2"/>
              <a:buChar char="l"/>
            </a:pPr>
            <a:endParaRPr lang="zh-CN" altLang="en-US" b="0"/>
          </a:p>
          <a:p>
            <a:pPr>
              <a:buClr>
                <a:srgbClr val="FF0000"/>
              </a:buClr>
              <a:buFont typeface="Wingdings" panose="05000000000000000000" pitchFamily="2" charset="2"/>
              <a:buChar char="n"/>
            </a:pPr>
            <a:r>
              <a:rPr lang="zh-CN" altLang="en-US" sz="2800"/>
              <a:t>软件模型</a:t>
            </a:r>
          </a:p>
          <a:p>
            <a:pPr lvl="1">
              <a:buClr>
                <a:srgbClr val="FF0000"/>
              </a:buClr>
              <a:buFont typeface="Wingdings" panose="05000000000000000000" pitchFamily="2" charset="2"/>
              <a:buChar char="l"/>
            </a:pPr>
            <a:r>
              <a:rPr lang="zh-CN" altLang="en-US" sz="2400" b="0"/>
              <a:t>与连接技术无关</a:t>
            </a:r>
          </a:p>
          <a:p>
            <a:pPr lvl="1">
              <a:buClr>
                <a:srgbClr val="FF0000"/>
              </a:buClr>
              <a:buFont typeface="Wingdings" panose="05000000000000000000" pitchFamily="2" charset="2"/>
              <a:buChar char="l"/>
            </a:pPr>
            <a:r>
              <a:rPr lang="en-US" altLang="zh-CN" sz="2400" b="0"/>
              <a:t>TCP/IP</a:t>
            </a:r>
            <a:r>
              <a:rPr lang="zh-CN" altLang="en-US" sz="2400" b="0"/>
              <a:t>是连接技术</a:t>
            </a:r>
          </a:p>
        </p:txBody>
      </p:sp>
      <p:grpSp>
        <p:nvGrpSpPr>
          <p:cNvPr id="1023032" name="Group 56">
            <a:extLst>
              <a:ext uri="{FF2B5EF4-FFF2-40B4-BE49-F238E27FC236}">
                <a16:creationId xmlns:a16="http://schemas.microsoft.com/office/drawing/2014/main" id="{B59DEDFA-72BB-48ED-A5C0-1BDCC9A96C71}"/>
              </a:ext>
            </a:extLst>
          </p:cNvPr>
          <p:cNvGrpSpPr>
            <a:grpSpLocks/>
          </p:cNvGrpSpPr>
          <p:nvPr/>
        </p:nvGrpSpPr>
        <p:grpSpPr bwMode="auto">
          <a:xfrm>
            <a:off x="4230688" y="5578475"/>
            <a:ext cx="2716212" cy="782638"/>
            <a:chOff x="3025" y="762"/>
            <a:chExt cx="1711" cy="493"/>
          </a:xfrm>
        </p:grpSpPr>
        <p:sp>
          <p:nvSpPr>
            <p:cNvPr id="1023033" name="AutoShape 57">
              <a:extLst>
                <a:ext uri="{FF2B5EF4-FFF2-40B4-BE49-F238E27FC236}">
                  <a16:creationId xmlns:a16="http://schemas.microsoft.com/office/drawing/2014/main" id="{BCB34C5E-2AB2-4686-81CF-AF1831FFFE21}"/>
                </a:ext>
              </a:extLst>
            </p:cNvPr>
            <p:cNvSpPr>
              <a:spLocks noChangeArrowheads="1"/>
            </p:cNvSpPr>
            <p:nvPr/>
          </p:nvSpPr>
          <p:spPr bwMode="auto">
            <a:xfrm>
              <a:off x="3031" y="762"/>
              <a:ext cx="1705" cy="42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3034" name="Text Box 58">
              <a:extLst>
                <a:ext uri="{FF2B5EF4-FFF2-40B4-BE49-F238E27FC236}">
                  <a16:creationId xmlns:a16="http://schemas.microsoft.com/office/drawing/2014/main" id="{056E46E2-58A1-4AA0-BA82-6F439F6B73F4}"/>
                </a:ext>
              </a:extLst>
            </p:cNvPr>
            <p:cNvSpPr txBox="1">
              <a:spLocks noChangeArrowheads="1"/>
            </p:cNvSpPr>
            <p:nvPr/>
          </p:nvSpPr>
          <p:spPr bwMode="auto">
            <a:xfrm>
              <a:off x="3025" y="896"/>
              <a:ext cx="16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800" b="1">
                  <a:solidFill>
                    <a:srgbClr val="000000"/>
                  </a:solidFill>
                  <a:ea typeface="黑体" panose="02010609060101010101" pitchFamily="49" charset="-122"/>
                </a:rPr>
                <a:t>Internet</a:t>
              </a:r>
            </a:p>
          </p:txBody>
        </p:sp>
      </p:grpSp>
      <p:sp>
        <p:nvSpPr>
          <p:cNvPr id="1023036" name="AutoShape 60">
            <a:extLst>
              <a:ext uri="{FF2B5EF4-FFF2-40B4-BE49-F238E27FC236}">
                <a16:creationId xmlns:a16="http://schemas.microsoft.com/office/drawing/2014/main" id="{F3E970E4-6407-4464-8561-1C357B8FDA98}"/>
              </a:ext>
            </a:extLst>
          </p:cNvPr>
          <p:cNvSpPr>
            <a:spLocks noChangeArrowheads="1"/>
          </p:cNvSpPr>
          <p:nvPr/>
        </p:nvSpPr>
        <p:spPr bwMode="auto">
          <a:xfrm flipV="1">
            <a:off x="5295900" y="5137150"/>
            <a:ext cx="227013" cy="547688"/>
          </a:xfrm>
          <a:prstGeom prst="upArrow">
            <a:avLst>
              <a:gd name="adj1" fmla="val 49833"/>
              <a:gd name="adj2" fmla="val 107226"/>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1023029" name="Group 53">
            <a:extLst>
              <a:ext uri="{FF2B5EF4-FFF2-40B4-BE49-F238E27FC236}">
                <a16:creationId xmlns:a16="http://schemas.microsoft.com/office/drawing/2014/main" id="{CBEEA6B7-C44C-4CAF-A6B4-1E0CD6626CA6}"/>
              </a:ext>
            </a:extLst>
          </p:cNvPr>
          <p:cNvGrpSpPr>
            <a:grpSpLocks/>
          </p:cNvGrpSpPr>
          <p:nvPr/>
        </p:nvGrpSpPr>
        <p:grpSpPr bwMode="auto">
          <a:xfrm>
            <a:off x="4230688" y="4435475"/>
            <a:ext cx="2716212" cy="782638"/>
            <a:chOff x="3025" y="762"/>
            <a:chExt cx="1711" cy="493"/>
          </a:xfrm>
        </p:grpSpPr>
        <p:sp>
          <p:nvSpPr>
            <p:cNvPr id="1023030" name="AutoShape 54">
              <a:extLst>
                <a:ext uri="{FF2B5EF4-FFF2-40B4-BE49-F238E27FC236}">
                  <a16:creationId xmlns:a16="http://schemas.microsoft.com/office/drawing/2014/main" id="{0239FEB3-8580-4AA2-8481-D1C079EA7B33}"/>
                </a:ext>
              </a:extLst>
            </p:cNvPr>
            <p:cNvSpPr>
              <a:spLocks noChangeArrowheads="1"/>
            </p:cNvSpPr>
            <p:nvPr/>
          </p:nvSpPr>
          <p:spPr bwMode="auto">
            <a:xfrm>
              <a:off x="3031" y="762"/>
              <a:ext cx="1705" cy="42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3031" name="Text Box 55">
              <a:extLst>
                <a:ext uri="{FF2B5EF4-FFF2-40B4-BE49-F238E27FC236}">
                  <a16:creationId xmlns:a16="http://schemas.microsoft.com/office/drawing/2014/main" id="{8827B80B-B451-4CCC-9954-F90BD29B60EC}"/>
                </a:ext>
              </a:extLst>
            </p:cNvPr>
            <p:cNvSpPr txBox="1">
              <a:spLocks noChangeArrowheads="1"/>
            </p:cNvSpPr>
            <p:nvPr/>
          </p:nvSpPr>
          <p:spPr bwMode="auto">
            <a:xfrm>
              <a:off x="3025" y="896"/>
              <a:ext cx="16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800" b="1">
                  <a:solidFill>
                    <a:srgbClr val="000000"/>
                  </a:solidFill>
                  <a:ea typeface="黑体" panose="02010609060101010101" pitchFamily="49" charset="-122"/>
                </a:rPr>
                <a:t>Hard Disk</a:t>
              </a:r>
            </a:p>
          </p:txBody>
        </p:sp>
      </p:grpSp>
      <p:sp>
        <p:nvSpPr>
          <p:cNvPr id="1023035" name="AutoShape 59">
            <a:extLst>
              <a:ext uri="{FF2B5EF4-FFF2-40B4-BE49-F238E27FC236}">
                <a16:creationId xmlns:a16="http://schemas.microsoft.com/office/drawing/2014/main" id="{B2D34CDA-21B2-4A97-9312-EA0195C1AE16}"/>
              </a:ext>
            </a:extLst>
          </p:cNvPr>
          <p:cNvSpPr>
            <a:spLocks noChangeArrowheads="1"/>
          </p:cNvSpPr>
          <p:nvPr/>
        </p:nvSpPr>
        <p:spPr bwMode="auto">
          <a:xfrm flipV="1">
            <a:off x="5295900" y="3994150"/>
            <a:ext cx="227013" cy="547688"/>
          </a:xfrm>
          <a:prstGeom prst="upArrow">
            <a:avLst>
              <a:gd name="adj1" fmla="val 49833"/>
              <a:gd name="adj2" fmla="val 107226"/>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1023026" name="Group 50">
            <a:extLst>
              <a:ext uri="{FF2B5EF4-FFF2-40B4-BE49-F238E27FC236}">
                <a16:creationId xmlns:a16="http://schemas.microsoft.com/office/drawing/2014/main" id="{DCC6BB8D-C3CE-480D-85AD-BC79AD8B5368}"/>
              </a:ext>
            </a:extLst>
          </p:cNvPr>
          <p:cNvGrpSpPr>
            <a:grpSpLocks/>
          </p:cNvGrpSpPr>
          <p:nvPr/>
        </p:nvGrpSpPr>
        <p:grpSpPr bwMode="auto">
          <a:xfrm>
            <a:off x="4232275" y="3292475"/>
            <a:ext cx="2716213" cy="782638"/>
            <a:chOff x="3025" y="762"/>
            <a:chExt cx="1711" cy="493"/>
          </a:xfrm>
        </p:grpSpPr>
        <p:sp>
          <p:nvSpPr>
            <p:cNvPr id="1023027" name="AutoShape 51">
              <a:extLst>
                <a:ext uri="{FF2B5EF4-FFF2-40B4-BE49-F238E27FC236}">
                  <a16:creationId xmlns:a16="http://schemas.microsoft.com/office/drawing/2014/main" id="{9071D3E4-C473-4DAB-A0E5-BD822C08A077}"/>
                </a:ext>
              </a:extLst>
            </p:cNvPr>
            <p:cNvSpPr>
              <a:spLocks noChangeArrowheads="1"/>
            </p:cNvSpPr>
            <p:nvPr/>
          </p:nvSpPr>
          <p:spPr bwMode="auto">
            <a:xfrm>
              <a:off x="3031" y="762"/>
              <a:ext cx="1705" cy="42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3028" name="Text Box 52">
              <a:extLst>
                <a:ext uri="{FF2B5EF4-FFF2-40B4-BE49-F238E27FC236}">
                  <a16:creationId xmlns:a16="http://schemas.microsoft.com/office/drawing/2014/main" id="{3AC7EF92-50B7-471B-94DF-40949AA0F2BD}"/>
                </a:ext>
              </a:extLst>
            </p:cNvPr>
            <p:cNvSpPr txBox="1">
              <a:spLocks noChangeArrowheads="1"/>
            </p:cNvSpPr>
            <p:nvPr/>
          </p:nvSpPr>
          <p:spPr bwMode="auto">
            <a:xfrm>
              <a:off x="3025" y="896"/>
              <a:ext cx="16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800" b="1">
                  <a:solidFill>
                    <a:srgbClr val="000000"/>
                  </a:solidFill>
                  <a:ea typeface="黑体" panose="02010609060101010101" pitchFamily="49" charset="-122"/>
                </a:rPr>
                <a:t>Memory</a:t>
              </a:r>
            </a:p>
          </p:txBody>
        </p:sp>
      </p:grpSp>
      <p:sp>
        <p:nvSpPr>
          <p:cNvPr id="1022980" name="AutoShape 4">
            <a:extLst>
              <a:ext uri="{FF2B5EF4-FFF2-40B4-BE49-F238E27FC236}">
                <a16:creationId xmlns:a16="http://schemas.microsoft.com/office/drawing/2014/main" id="{AEE0B303-19E1-466A-8CE7-A5D7FFDDE4DF}"/>
              </a:ext>
            </a:extLst>
          </p:cNvPr>
          <p:cNvSpPr>
            <a:spLocks noChangeArrowheads="1"/>
          </p:cNvSpPr>
          <p:nvPr/>
        </p:nvSpPr>
        <p:spPr bwMode="auto">
          <a:xfrm flipV="1">
            <a:off x="5297488" y="2889250"/>
            <a:ext cx="227012" cy="547688"/>
          </a:xfrm>
          <a:prstGeom prst="upArrow">
            <a:avLst>
              <a:gd name="adj1" fmla="val 49833"/>
              <a:gd name="adj2" fmla="val 107226"/>
            </a:avLst>
          </a:prstGeom>
          <a:solidFill>
            <a:srgbClr val="FFA3A3"/>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a:p>
        </p:txBody>
      </p:sp>
      <p:grpSp>
        <p:nvGrpSpPr>
          <p:cNvPr id="1023025" name="Group 49">
            <a:extLst>
              <a:ext uri="{FF2B5EF4-FFF2-40B4-BE49-F238E27FC236}">
                <a16:creationId xmlns:a16="http://schemas.microsoft.com/office/drawing/2014/main" id="{AF71710D-648D-4E7B-96C6-A476443363A2}"/>
              </a:ext>
            </a:extLst>
          </p:cNvPr>
          <p:cNvGrpSpPr>
            <a:grpSpLocks/>
          </p:cNvGrpSpPr>
          <p:nvPr/>
        </p:nvGrpSpPr>
        <p:grpSpPr bwMode="auto">
          <a:xfrm>
            <a:off x="4232275" y="2200275"/>
            <a:ext cx="2716213" cy="782638"/>
            <a:chOff x="3025" y="762"/>
            <a:chExt cx="1711" cy="493"/>
          </a:xfrm>
        </p:grpSpPr>
        <p:sp>
          <p:nvSpPr>
            <p:cNvPr id="1022989" name="AutoShape 13">
              <a:extLst>
                <a:ext uri="{FF2B5EF4-FFF2-40B4-BE49-F238E27FC236}">
                  <a16:creationId xmlns:a16="http://schemas.microsoft.com/office/drawing/2014/main" id="{2784D305-5E6B-4A2E-B615-F79C90468BF2}"/>
                </a:ext>
              </a:extLst>
            </p:cNvPr>
            <p:cNvSpPr>
              <a:spLocks noChangeArrowheads="1"/>
            </p:cNvSpPr>
            <p:nvPr/>
          </p:nvSpPr>
          <p:spPr bwMode="auto">
            <a:xfrm>
              <a:off x="3031" y="762"/>
              <a:ext cx="1705" cy="424"/>
            </a:xfrm>
            <a:prstGeom prst="cube">
              <a:avLst>
                <a:gd name="adj" fmla="val 24718"/>
              </a:avLst>
            </a:prstGeom>
            <a:solidFill>
              <a:srgbClr val="F9CA9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2990" name="Text Box 14">
              <a:extLst>
                <a:ext uri="{FF2B5EF4-FFF2-40B4-BE49-F238E27FC236}">
                  <a16:creationId xmlns:a16="http://schemas.microsoft.com/office/drawing/2014/main" id="{1FF47B3C-19E0-4EAE-B804-393495536A9F}"/>
                </a:ext>
              </a:extLst>
            </p:cNvPr>
            <p:cNvSpPr txBox="1">
              <a:spLocks noChangeArrowheads="1"/>
            </p:cNvSpPr>
            <p:nvPr/>
          </p:nvSpPr>
          <p:spPr bwMode="auto">
            <a:xfrm>
              <a:off x="3025" y="896"/>
              <a:ext cx="16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sz="1800" b="1">
                  <a:solidFill>
                    <a:srgbClr val="000000"/>
                  </a:solidFill>
                  <a:ea typeface="黑体" panose="02010609060101010101" pitchFamily="49" charset="-122"/>
                </a:rPr>
                <a:t>Registers</a:t>
              </a:r>
            </a:p>
          </p:txBody>
        </p:sp>
      </p:grpSp>
      <p:sp>
        <p:nvSpPr>
          <p:cNvPr id="1023037" name="Text Box 61">
            <a:extLst>
              <a:ext uri="{FF2B5EF4-FFF2-40B4-BE49-F238E27FC236}">
                <a16:creationId xmlns:a16="http://schemas.microsoft.com/office/drawing/2014/main" id="{530ED838-FF78-4218-B3B0-8C36320BA595}"/>
              </a:ext>
            </a:extLst>
          </p:cNvPr>
          <p:cNvSpPr txBox="1">
            <a:spLocks noChangeArrowheads="1"/>
          </p:cNvSpPr>
          <p:nvPr/>
        </p:nvSpPr>
        <p:spPr bwMode="auto">
          <a:xfrm>
            <a:off x="5751513" y="2892425"/>
            <a:ext cx="17843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00" b="1">
                <a:ea typeface="新宋体" panose="02010609030101010101" pitchFamily="49" charset="-122"/>
              </a:rPr>
              <a:t>南桥、北桥、</a:t>
            </a:r>
            <a:r>
              <a:rPr lang="en-US" altLang="zh-CN" sz="1800" b="1">
                <a:latin typeface="新宋体" panose="02010609030101010101" pitchFamily="49" charset="-122"/>
                <a:ea typeface="新宋体" panose="02010609030101010101" pitchFamily="49" charset="-122"/>
              </a:rPr>
              <a:t>…</a:t>
            </a:r>
            <a:endParaRPr lang="en-US" altLang="zh-CN" sz="1800" b="1">
              <a:ea typeface="新宋体" panose="02010609030101010101" pitchFamily="49" charset="-122"/>
            </a:endParaRPr>
          </a:p>
        </p:txBody>
      </p:sp>
      <p:sp>
        <p:nvSpPr>
          <p:cNvPr id="1023039" name="Text Box 63">
            <a:extLst>
              <a:ext uri="{FF2B5EF4-FFF2-40B4-BE49-F238E27FC236}">
                <a16:creationId xmlns:a16="http://schemas.microsoft.com/office/drawing/2014/main" id="{98C919CA-AD2C-44BE-991C-75FB490B9CC5}"/>
              </a:ext>
            </a:extLst>
          </p:cNvPr>
          <p:cNvSpPr txBox="1">
            <a:spLocks noChangeArrowheads="1"/>
          </p:cNvSpPr>
          <p:nvPr/>
        </p:nvSpPr>
        <p:spPr bwMode="auto">
          <a:xfrm>
            <a:off x="5751513" y="3959225"/>
            <a:ext cx="2470150"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latin typeface="新宋体" panose="02010609030101010101" pitchFamily="49" charset="-122"/>
                <a:ea typeface="新宋体" panose="02010609030101010101" pitchFamily="49" charset="-122"/>
              </a:rPr>
              <a:t>IDE</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SCSI</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PCI</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a:t>
            </a:r>
            <a:endParaRPr lang="zh-CN" altLang="en-US" b="1">
              <a:latin typeface="新宋体" panose="02010609030101010101" pitchFamily="49" charset="-122"/>
              <a:ea typeface="新宋体" panose="02010609030101010101" pitchFamily="49" charset="-122"/>
            </a:endParaRPr>
          </a:p>
        </p:txBody>
      </p:sp>
      <p:sp>
        <p:nvSpPr>
          <p:cNvPr id="1023041" name="Text Box 65">
            <a:extLst>
              <a:ext uri="{FF2B5EF4-FFF2-40B4-BE49-F238E27FC236}">
                <a16:creationId xmlns:a16="http://schemas.microsoft.com/office/drawing/2014/main" id="{55096838-4D78-4B45-B78D-26AD12726041}"/>
              </a:ext>
            </a:extLst>
          </p:cNvPr>
          <p:cNvSpPr txBox="1">
            <a:spLocks noChangeArrowheads="1"/>
          </p:cNvSpPr>
          <p:nvPr/>
        </p:nvSpPr>
        <p:spPr bwMode="auto">
          <a:xfrm>
            <a:off x="5751513" y="5140325"/>
            <a:ext cx="3359150"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latin typeface="新宋体" panose="02010609030101010101" pitchFamily="49" charset="-122"/>
                <a:ea typeface="新宋体" panose="02010609030101010101" pitchFamily="49" charset="-122"/>
              </a:rPr>
              <a:t>TCP/IP</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NETBIOS</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HTTP</a:t>
            </a:r>
            <a:r>
              <a:rPr lang="zh-CN" altLang="en-US" b="1">
                <a:latin typeface="新宋体" panose="02010609030101010101" pitchFamily="49" charset="-122"/>
                <a:ea typeface="新宋体" panose="02010609030101010101" pitchFamily="49" charset="-122"/>
              </a:rPr>
              <a:t>、</a:t>
            </a:r>
            <a:r>
              <a:rPr lang="en-US" altLang="zh-CN" b="1">
                <a:latin typeface="新宋体" panose="02010609030101010101" pitchFamily="49" charset="-122"/>
                <a:ea typeface="新宋体" panose="02010609030101010101" pitchFamily="49" charset="-122"/>
              </a:rPr>
              <a:t>…</a:t>
            </a:r>
            <a:endParaRPr lang="zh-CN" altLang="en-US" b="1">
              <a:latin typeface="新宋体" panose="02010609030101010101" pitchFamily="49" charset="-122"/>
              <a:ea typeface="新宋体" panose="02010609030101010101" pitchFamily="49" charset="-122"/>
            </a:endParaRPr>
          </a:p>
        </p:txBody>
      </p:sp>
      <p:sp>
        <p:nvSpPr>
          <p:cNvPr id="1023045" name="Text Box 69">
            <a:extLst>
              <a:ext uri="{FF2B5EF4-FFF2-40B4-BE49-F238E27FC236}">
                <a16:creationId xmlns:a16="http://schemas.microsoft.com/office/drawing/2014/main" id="{78ED67CA-8DC2-458F-8701-77713EA327F8}"/>
              </a:ext>
            </a:extLst>
          </p:cNvPr>
          <p:cNvSpPr txBox="1">
            <a:spLocks noChangeArrowheads="1"/>
          </p:cNvSpPr>
          <p:nvPr/>
        </p:nvSpPr>
        <p:spPr bwMode="auto">
          <a:xfrm>
            <a:off x="4900613" y="1762125"/>
            <a:ext cx="13271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00" b="1">
                <a:ea typeface="新宋体" panose="02010609030101010101" pitchFamily="49" charset="-122"/>
              </a:rPr>
              <a:t>传统计算机</a:t>
            </a:r>
          </a:p>
        </p:txBody>
      </p:sp>
      <p:sp>
        <p:nvSpPr>
          <p:cNvPr id="1023046" name="Text Box 70">
            <a:extLst>
              <a:ext uri="{FF2B5EF4-FFF2-40B4-BE49-F238E27FC236}">
                <a16:creationId xmlns:a16="http://schemas.microsoft.com/office/drawing/2014/main" id="{E12028BD-255C-4623-AD61-3F19D08AF9CF}"/>
              </a:ext>
            </a:extLst>
          </p:cNvPr>
          <p:cNvSpPr txBox="1">
            <a:spLocks noChangeArrowheads="1"/>
          </p:cNvSpPr>
          <p:nvPr/>
        </p:nvSpPr>
        <p:spPr bwMode="auto">
          <a:xfrm>
            <a:off x="4926013" y="1254125"/>
            <a:ext cx="132715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00" b="1">
                <a:ea typeface="新宋体" panose="02010609030101010101" pitchFamily="49" charset="-122"/>
              </a:rPr>
              <a:t>网络计算机</a:t>
            </a:r>
          </a:p>
        </p:txBody>
      </p:sp>
      <p:sp>
        <p:nvSpPr>
          <p:cNvPr id="1023048" name="Rectangle 72">
            <a:extLst>
              <a:ext uri="{FF2B5EF4-FFF2-40B4-BE49-F238E27FC236}">
                <a16:creationId xmlns:a16="http://schemas.microsoft.com/office/drawing/2014/main" id="{18C62666-6373-4883-A183-080F3FA3047D}"/>
              </a:ext>
            </a:extLst>
          </p:cNvPr>
          <p:cNvSpPr>
            <a:spLocks noChangeArrowheads="1"/>
          </p:cNvSpPr>
          <p:nvPr/>
        </p:nvSpPr>
        <p:spPr bwMode="auto">
          <a:xfrm>
            <a:off x="0" y="1435100"/>
            <a:ext cx="3267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862013" indent="-39370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270000" indent="-4064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8573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71675"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4288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860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432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00475"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sz="3600"/>
              <a:t>层次化存储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Line 2">
            <a:extLst>
              <a:ext uri="{FF2B5EF4-FFF2-40B4-BE49-F238E27FC236}">
                <a16:creationId xmlns:a16="http://schemas.microsoft.com/office/drawing/2014/main" id="{F1776593-DA24-4E50-A071-3D6B8F47D248}"/>
              </a:ext>
            </a:extLst>
          </p:cNvPr>
          <p:cNvSpPr>
            <a:spLocks noChangeShapeType="1"/>
          </p:cNvSpPr>
          <p:nvPr/>
        </p:nvSpPr>
        <p:spPr bwMode="auto">
          <a:xfrm>
            <a:off x="0" y="1254125"/>
            <a:ext cx="0" cy="9286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67" name="Line 3">
            <a:extLst>
              <a:ext uri="{FF2B5EF4-FFF2-40B4-BE49-F238E27FC236}">
                <a16:creationId xmlns:a16="http://schemas.microsoft.com/office/drawing/2014/main" id="{ABF41DB1-A76D-4AB9-B462-7E187ACD93E2}"/>
              </a:ext>
            </a:extLst>
          </p:cNvPr>
          <p:cNvSpPr>
            <a:spLocks noChangeShapeType="1"/>
          </p:cNvSpPr>
          <p:nvPr/>
        </p:nvSpPr>
        <p:spPr bwMode="auto">
          <a:xfrm>
            <a:off x="5784850" y="1254125"/>
            <a:ext cx="0" cy="9286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68" name="Line 4">
            <a:extLst>
              <a:ext uri="{FF2B5EF4-FFF2-40B4-BE49-F238E27FC236}">
                <a16:creationId xmlns:a16="http://schemas.microsoft.com/office/drawing/2014/main" id="{45928954-7166-4975-8D2C-74E19DC32A97}"/>
              </a:ext>
            </a:extLst>
          </p:cNvPr>
          <p:cNvSpPr>
            <a:spLocks noChangeShapeType="1"/>
          </p:cNvSpPr>
          <p:nvPr/>
        </p:nvSpPr>
        <p:spPr bwMode="auto">
          <a:xfrm>
            <a:off x="0" y="2725738"/>
            <a:ext cx="0" cy="6207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69" name="Line 5">
            <a:extLst>
              <a:ext uri="{FF2B5EF4-FFF2-40B4-BE49-F238E27FC236}">
                <a16:creationId xmlns:a16="http://schemas.microsoft.com/office/drawing/2014/main" id="{49A9BBF2-0EC9-4736-A2D2-9D5C7FFD283C}"/>
              </a:ext>
            </a:extLst>
          </p:cNvPr>
          <p:cNvSpPr>
            <a:spLocks noChangeShapeType="1"/>
          </p:cNvSpPr>
          <p:nvPr/>
        </p:nvSpPr>
        <p:spPr bwMode="auto">
          <a:xfrm>
            <a:off x="5784850" y="2725738"/>
            <a:ext cx="0" cy="6207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0" name="Line 6">
            <a:extLst>
              <a:ext uri="{FF2B5EF4-FFF2-40B4-BE49-F238E27FC236}">
                <a16:creationId xmlns:a16="http://schemas.microsoft.com/office/drawing/2014/main" id="{487FF3E8-02A5-491D-8090-0F7EE7B1AA74}"/>
              </a:ext>
            </a:extLst>
          </p:cNvPr>
          <p:cNvSpPr>
            <a:spLocks noChangeShapeType="1"/>
          </p:cNvSpPr>
          <p:nvPr/>
        </p:nvSpPr>
        <p:spPr bwMode="auto">
          <a:xfrm>
            <a:off x="0" y="1254125"/>
            <a:ext cx="29114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folHlink"/>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1" name="Line 7">
            <a:extLst>
              <a:ext uri="{FF2B5EF4-FFF2-40B4-BE49-F238E27FC236}">
                <a16:creationId xmlns:a16="http://schemas.microsoft.com/office/drawing/2014/main" id="{4242F9D6-6333-4674-9C5D-12BBEF5CDA00}"/>
              </a:ext>
            </a:extLst>
          </p:cNvPr>
          <p:cNvSpPr>
            <a:spLocks noChangeShapeType="1"/>
          </p:cNvSpPr>
          <p:nvPr/>
        </p:nvSpPr>
        <p:spPr bwMode="auto">
          <a:xfrm>
            <a:off x="0" y="2182813"/>
            <a:ext cx="0" cy="542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2" name="Line 8">
            <a:extLst>
              <a:ext uri="{FF2B5EF4-FFF2-40B4-BE49-F238E27FC236}">
                <a16:creationId xmlns:a16="http://schemas.microsoft.com/office/drawing/2014/main" id="{C34EBAD5-FEAA-4B86-B08F-44CB17324DF7}"/>
              </a:ext>
            </a:extLst>
          </p:cNvPr>
          <p:cNvSpPr>
            <a:spLocks noChangeShapeType="1"/>
          </p:cNvSpPr>
          <p:nvPr/>
        </p:nvSpPr>
        <p:spPr bwMode="auto">
          <a:xfrm>
            <a:off x="5784850" y="2182813"/>
            <a:ext cx="0" cy="542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3" name="Line 9">
            <a:extLst>
              <a:ext uri="{FF2B5EF4-FFF2-40B4-BE49-F238E27FC236}">
                <a16:creationId xmlns:a16="http://schemas.microsoft.com/office/drawing/2014/main" id="{30BDA546-5E97-49EB-8412-1015070A6CD5}"/>
              </a:ext>
            </a:extLst>
          </p:cNvPr>
          <p:cNvSpPr>
            <a:spLocks noChangeShapeType="1"/>
          </p:cNvSpPr>
          <p:nvPr/>
        </p:nvSpPr>
        <p:spPr bwMode="auto">
          <a:xfrm>
            <a:off x="0" y="3346450"/>
            <a:ext cx="0" cy="3095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4" name="Line 10">
            <a:extLst>
              <a:ext uri="{FF2B5EF4-FFF2-40B4-BE49-F238E27FC236}">
                <a16:creationId xmlns:a16="http://schemas.microsoft.com/office/drawing/2014/main" id="{FB60D3C7-FB47-47F0-AEFF-0753FD290F5B}"/>
              </a:ext>
            </a:extLst>
          </p:cNvPr>
          <p:cNvSpPr>
            <a:spLocks noChangeShapeType="1"/>
          </p:cNvSpPr>
          <p:nvPr/>
        </p:nvSpPr>
        <p:spPr bwMode="auto">
          <a:xfrm>
            <a:off x="5784850" y="3346450"/>
            <a:ext cx="0" cy="3095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75" name="Line 11">
            <a:extLst>
              <a:ext uri="{FF2B5EF4-FFF2-40B4-BE49-F238E27FC236}">
                <a16:creationId xmlns:a16="http://schemas.microsoft.com/office/drawing/2014/main" id="{BD1B1562-D53A-494C-A7A4-7367DA02DCB5}"/>
              </a:ext>
            </a:extLst>
          </p:cNvPr>
          <p:cNvSpPr>
            <a:spLocks noChangeShapeType="1"/>
          </p:cNvSpPr>
          <p:nvPr/>
        </p:nvSpPr>
        <p:spPr bwMode="auto">
          <a:xfrm>
            <a:off x="2911475" y="1254125"/>
            <a:ext cx="28733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folHlink"/>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pic>
        <p:nvPicPr>
          <p:cNvPr id="779277" name="Picture 13">
            <a:extLst>
              <a:ext uri="{FF2B5EF4-FFF2-40B4-BE49-F238E27FC236}">
                <a16:creationId xmlns:a16="http://schemas.microsoft.com/office/drawing/2014/main" id="{4DD67087-4B33-4786-8898-CD570D885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1619250"/>
            <a:ext cx="9109075" cy="4397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9279" name="Rectangle 15">
            <a:extLst>
              <a:ext uri="{FF2B5EF4-FFF2-40B4-BE49-F238E27FC236}">
                <a16:creationId xmlns:a16="http://schemas.microsoft.com/office/drawing/2014/main" id="{99333966-B0CB-47DE-B345-933FD7C237A0}"/>
              </a:ext>
            </a:extLst>
          </p:cNvPr>
          <p:cNvSpPr>
            <a:spLocks noChangeArrowheads="1"/>
          </p:cNvSpPr>
          <p:nvPr/>
        </p:nvSpPr>
        <p:spPr bwMode="auto">
          <a:xfrm>
            <a:off x="2911475" y="3422650"/>
            <a:ext cx="2644775" cy="423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buFont typeface="Wingdings" panose="05000000000000000000" pitchFamily="2" charset="2"/>
              <a:buNone/>
            </a:pPr>
            <a:r>
              <a:rPr lang="en-US" altLang="zh-CN" sz="1400"/>
              <a:t>DNA，LAMP，</a:t>
            </a:r>
            <a:r>
              <a:rPr lang="zh-CN" altLang="en-US" sz="1400"/>
              <a:t>三层结构</a:t>
            </a:r>
          </a:p>
        </p:txBody>
      </p:sp>
      <p:sp>
        <p:nvSpPr>
          <p:cNvPr id="779280" name="Rectangle 16">
            <a:extLst>
              <a:ext uri="{FF2B5EF4-FFF2-40B4-BE49-F238E27FC236}">
                <a16:creationId xmlns:a16="http://schemas.microsoft.com/office/drawing/2014/main" id="{0BDA6B08-571F-4A9E-96D9-637E08E1D980}"/>
              </a:ext>
            </a:extLst>
          </p:cNvPr>
          <p:cNvSpPr>
            <a:spLocks noChangeArrowheads="1"/>
          </p:cNvSpPr>
          <p:nvPr/>
        </p:nvSpPr>
        <p:spPr bwMode="auto">
          <a:xfrm>
            <a:off x="0" y="3435350"/>
            <a:ext cx="2911475" cy="423863"/>
          </a:xfrm>
          <a:prstGeom prst="rect">
            <a:avLst/>
          </a:prstGeom>
          <a:solidFill>
            <a:srgbClr val="FFFF00">
              <a:alpha val="50000"/>
            </a:srgb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buFont typeface="Wingdings" panose="05000000000000000000" pitchFamily="2" charset="2"/>
              <a:buNone/>
            </a:pPr>
            <a:r>
              <a:rPr lang="en-US" altLang="zh-CN" sz="1400"/>
              <a:t>IE/Netscape, IIS/Apache, </a:t>
            </a:r>
          </a:p>
        </p:txBody>
      </p:sp>
      <p:sp>
        <p:nvSpPr>
          <p:cNvPr id="779281" name="Rectangle 17">
            <a:extLst>
              <a:ext uri="{FF2B5EF4-FFF2-40B4-BE49-F238E27FC236}">
                <a16:creationId xmlns:a16="http://schemas.microsoft.com/office/drawing/2014/main" id="{950CD03E-3FA6-42F1-9276-9331BC4DF718}"/>
              </a:ext>
            </a:extLst>
          </p:cNvPr>
          <p:cNvSpPr>
            <a:spLocks noChangeArrowheads="1"/>
          </p:cNvSpPr>
          <p:nvPr/>
        </p:nvSpPr>
        <p:spPr bwMode="auto">
          <a:xfrm>
            <a:off x="2911475" y="2738438"/>
            <a:ext cx="2644775" cy="70961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pPr>
            <a:r>
              <a:rPr lang="zh-CN" altLang="en-US" sz="1400"/>
              <a:t>个性化服务,</a:t>
            </a:r>
          </a:p>
          <a:p>
            <a:pPr algn="ctr">
              <a:buClr>
                <a:schemeClr val="bg1"/>
              </a:buClr>
              <a:buSzTx/>
            </a:pPr>
            <a:r>
              <a:rPr lang="zh-CN" altLang="en-US" sz="1400"/>
              <a:t>电子商务</a:t>
            </a:r>
          </a:p>
        </p:txBody>
      </p:sp>
      <p:sp>
        <p:nvSpPr>
          <p:cNvPr id="779282" name="Rectangle 18">
            <a:extLst>
              <a:ext uri="{FF2B5EF4-FFF2-40B4-BE49-F238E27FC236}">
                <a16:creationId xmlns:a16="http://schemas.microsoft.com/office/drawing/2014/main" id="{B34747CD-9377-46D2-8A79-8838FBEAB7B3}"/>
              </a:ext>
            </a:extLst>
          </p:cNvPr>
          <p:cNvSpPr>
            <a:spLocks noChangeArrowheads="1"/>
          </p:cNvSpPr>
          <p:nvPr/>
        </p:nvSpPr>
        <p:spPr bwMode="auto">
          <a:xfrm>
            <a:off x="0" y="2738438"/>
            <a:ext cx="2911475" cy="722312"/>
          </a:xfrm>
          <a:prstGeom prst="rect">
            <a:avLst/>
          </a:prstGeom>
          <a:solidFill>
            <a:srgbClr val="FFFF00">
              <a:alpha val="50000"/>
            </a:srgb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pPr>
            <a:r>
              <a:rPr lang="en-US" altLang="zh-CN" sz="1400"/>
              <a:t>FTP, E-mail,</a:t>
            </a:r>
          </a:p>
          <a:p>
            <a:pPr algn="ctr">
              <a:buClr>
                <a:schemeClr val="bg1"/>
              </a:buClr>
              <a:buSzTx/>
            </a:pPr>
            <a:r>
              <a:rPr lang="zh-CN" altLang="en-US" sz="1400"/>
              <a:t>基本信息</a:t>
            </a:r>
          </a:p>
        </p:txBody>
      </p:sp>
      <p:sp>
        <p:nvSpPr>
          <p:cNvPr id="779283" name="Rectangle 19">
            <a:extLst>
              <a:ext uri="{FF2B5EF4-FFF2-40B4-BE49-F238E27FC236}">
                <a16:creationId xmlns:a16="http://schemas.microsoft.com/office/drawing/2014/main" id="{2DACA580-E447-44CD-BA7F-FE10A915EFE3}"/>
              </a:ext>
            </a:extLst>
          </p:cNvPr>
          <p:cNvSpPr>
            <a:spLocks noChangeArrowheads="1"/>
          </p:cNvSpPr>
          <p:nvPr/>
        </p:nvSpPr>
        <p:spPr bwMode="auto">
          <a:xfrm>
            <a:off x="2911475" y="2197100"/>
            <a:ext cx="2644775" cy="5413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buFont typeface="Wingdings" panose="05000000000000000000" pitchFamily="2" charset="2"/>
              <a:buNone/>
            </a:pPr>
            <a:r>
              <a:rPr lang="zh-CN" altLang="en-US" sz="1400"/>
              <a:t>动态网页</a:t>
            </a:r>
          </a:p>
        </p:txBody>
      </p:sp>
      <p:sp>
        <p:nvSpPr>
          <p:cNvPr id="779284" name="Rectangle 20">
            <a:extLst>
              <a:ext uri="{FF2B5EF4-FFF2-40B4-BE49-F238E27FC236}">
                <a16:creationId xmlns:a16="http://schemas.microsoft.com/office/drawing/2014/main" id="{D27ECDBF-146F-4F2C-B5F3-CD7A657EE241}"/>
              </a:ext>
            </a:extLst>
          </p:cNvPr>
          <p:cNvSpPr>
            <a:spLocks noChangeArrowheads="1"/>
          </p:cNvSpPr>
          <p:nvPr/>
        </p:nvSpPr>
        <p:spPr bwMode="auto">
          <a:xfrm>
            <a:off x="2911475" y="1457325"/>
            <a:ext cx="2873375" cy="930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373185" anchor="b"/>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lgn="ctr">
              <a:spcAft>
                <a:spcPct val="35000"/>
              </a:spcAft>
              <a:buClr>
                <a:schemeClr val="bg1"/>
              </a:buClr>
              <a:buSzTx/>
              <a:buFont typeface="Wingdings" panose="05000000000000000000" pitchFamily="2" charset="2"/>
              <a:buNone/>
            </a:pPr>
            <a:r>
              <a:rPr lang="zh-CN" altLang="en-US" sz="1800" b="0">
                <a:effectLst/>
              </a:rPr>
              <a:t>第二代互联网(</a:t>
            </a:r>
            <a:r>
              <a:rPr lang="en-US" altLang="zh-CN" sz="1800" b="0">
                <a:effectLst/>
              </a:rPr>
              <a:t>1996-2000)</a:t>
            </a:r>
          </a:p>
          <a:p>
            <a:pPr algn="ctr">
              <a:spcAft>
                <a:spcPct val="35000"/>
              </a:spcAft>
              <a:buClr>
                <a:schemeClr val="bg1"/>
              </a:buClr>
              <a:buSzTx/>
              <a:buFont typeface="Wingdings" panose="05000000000000000000" pitchFamily="2" charset="2"/>
              <a:buNone/>
            </a:pPr>
            <a:endParaRPr lang="zh-CN" altLang="en-US" sz="1800" b="0">
              <a:effectLst/>
            </a:endParaRPr>
          </a:p>
        </p:txBody>
      </p:sp>
      <p:sp>
        <p:nvSpPr>
          <p:cNvPr id="779285" name="Rectangle 21">
            <a:extLst>
              <a:ext uri="{FF2B5EF4-FFF2-40B4-BE49-F238E27FC236}">
                <a16:creationId xmlns:a16="http://schemas.microsoft.com/office/drawing/2014/main" id="{F3A7546D-059C-40DD-B4EF-E59691614CE3}"/>
              </a:ext>
            </a:extLst>
          </p:cNvPr>
          <p:cNvSpPr>
            <a:spLocks noChangeArrowheads="1"/>
          </p:cNvSpPr>
          <p:nvPr/>
        </p:nvSpPr>
        <p:spPr bwMode="auto">
          <a:xfrm>
            <a:off x="0" y="2197100"/>
            <a:ext cx="2911475" cy="541338"/>
          </a:xfrm>
          <a:prstGeom prst="rect">
            <a:avLst/>
          </a:prstGeom>
          <a:solidFill>
            <a:srgbClr val="FFFF00">
              <a:alpha val="50000"/>
            </a:srgb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46648" anchor="ctr" anchorCtr="1"/>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buClr>
                <a:schemeClr val="bg1"/>
              </a:buClr>
              <a:buSzTx/>
              <a:buFont typeface="Wingdings" panose="05000000000000000000" pitchFamily="2" charset="2"/>
              <a:buNone/>
            </a:pPr>
            <a:r>
              <a:rPr lang="zh-CN" altLang="en-US" sz="1400">
                <a:effectLst/>
              </a:rPr>
              <a:t>静态网页</a:t>
            </a:r>
          </a:p>
          <a:p>
            <a:pPr algn="ctr">
              <a:buClr>
                <a:schemeClr val="bg1"/>
              </a:buClr>
              <a:buSzTx/>
              <a:buFont typeface="Wingdings" panose="05000000000000000000" pitchFamily="2" charset="2"/>
              <a:buNone/>
            </a:pPr>
            <a:r>
              <a:rPr lang="en-US" altLang="zh-CN" sz="1400">
                <a:effectLst/>
              </a:rPr>
              <a:t>(Presentation-Browse the Web)</a:t>
            </a:r>
            <a:endParaRPr lang="zh-CN" altLang="en-US" sz="1400">
              <a:effectLst/>
            </a:endParaRPr>
          </a:p>
        </p:txBody>
      </p:sp>
      <p:sp>
        <p:nvSpPr>
          <p:cNvPr id="779286" name="Rectangle 22">
            <a:extLst>
              <a:ext uri="{FF2B5EF4-FFF2-40B4-BE49-F238E27FC236}">
                <a16:creationId xmlns:a16="http://schemas.microsoft.com/office/drawing/2014/main" id="{F44541BE-31A3-485D-AB54-8A5DDB0564F1}"/>
              </a:ext>
            </a:extLst>
          </p:cNvPr>
          <p:cNvSpPr>
            <a:spLocks noChangeArrowheads="1"/>
          </p:cNvSpPr>
          <p:nvPr/>
        </p:nvSpPr>
        <p:spPr bwMode="auto">
          <a:xfrm>
            <a:off x="0" y="1457325"/>
            <a:ext cx="2974975" cy="930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373185" anchor="b"/>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lgn="ctr">
              <a:spcAft>
                <a:spcPct val="35000"/>
              </a:spcAft>
              <a:buClr>
                <a:schemeClr val="bg1"/>
              </a:buClr>
              <a:buSzTx/>
              <a:buFont typeface="Wingdings" panose="05000000000000000000" pitchFamily="2" charset="2"/>
              <a:buNone/>
            </a:pPr>
            <a:r>
              <a:rPr lang="zh-CN" altLang="en-US" sz="1800" b="0">
                <a:effectLst/>
              </a:rPr>
              <a:t>第一代互联网(1994－1996)</a:t>
            </a:r>
          </a:p>
          <a:p>
            <a:pPr algn="ctr">
              <a:spcAft>
                <a:spcPct val="35000"/>
              </a:spcAft>
              <a:buClr>
                <a:schemeClr val="bg1"/>
              </a:buClr>
              <a:buSzTx/>
              <a:buFont typeface="Wingdings" panose="05000000000000000000" pitchFamily="2" charset="2"/>
              <a:buNone/>
            </a:pPr>
            <a:endParaRPr lang="zh-CN" altLang="en-US" sz="1800" b="0">
              <a:effectLst/>
              <a:latin typeface="Arial Narrow" panose="020B0606020202030204" pitchFamily="34" charset="0"/>
            </a:endParaRPr>
          </a:p>
        </p:txBody>
      </p:sp>
      <p:sp>
        <p:nvSpPr>
          <p:cNvPr id="779287" name="Line 23">
            <a:extLst>
              <a:ext uri="{FF2B5EF4-FFF2-40B4-BE49-F238E27FC236}">
                <a16:creationId xmlns:a16="http://schemas.microsoft.com/office/drawing/2014/main" id="{73D491CF-A253-436A-8B2A-F6D05436D2A3}"/>
              </a:ext>
            </a:extLst>
          </p:cNvPr>
          <p:cNvSpPr>
            <a:spLocks noChangeShapeType="1"/>
          </p:cNvSpPr>
          <p:nvPr/>
        </p:nvSpPr>
        <p:spPr bwMode="auto">
          <a:xfrm>
            <a:off x="0" y="2197100"/>
            <a:ext cx="9144000" cy="0"/>
          </a:xfrm>
          <a:prstGeom prst="line">
            <a:avLst/>
          </a:prstGeom>
          <a:noFill/>
          <a:ln w="5715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zh-CN" altLang="en-US"/>
          </a:p>
        </p:txBody>
      </p:sp>
      <p:sp>
        <p:nvSpPr>
          <p:cNvPr id="779291" name="Rectangle 27">
            <a:extLst>
              <a:ext uri="{FF2B5EF4-FFF2-40B4-BE49-F238E27FC236}">
                <a16:creationId xmlns:a16="http://schemas.microsoft.com/office/drawing/2014/main" id="{86568E93-EC06-4FC7-95FD-4296DE10233B}"/>
              </a:ext>
            </a:extLst>
          </p:cNvPr>
          <p:cNvSpPr>
            <a:spLocks noChangeArrowheads="1"/>
          </p:cNvSpPr>
          <p:nvPr/>
        </p:nvSpPr>
        <p:spPr bwMode="auto">
          <a:xfrm>
            <a:off x="5565775" y="3495675"/>
            <a:ext cx="3578225" cy="347663"/>
          </a:xfrm>
          <a:prstGeom prst="rect">
            <a:avLst/>
          </a:prstGeom>
          <a:solidFill>
            <a:srgbClr val="FFCC99"/>
          </a:solidFill>
          <a:ln>
            <a:noFill/>
          </a:ln>
          <a:effectLst/>
          <a:extLst>
            <a:ext uri="{91240B29-F687-4F45-9708-019B960494DF}">
              <a14:hiddenLine xmlns:a14="http://schemas.microsoft.com/office/drawing/2010/main" w="12700">
                <a:solidFill>
                  <a:srgbClr val="777777"/>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lnSpc>
                <a:spcPct val="120000"/>
              </a:lnSpc>
              <a:spcBef>
                <a:spcPct val="50000"/>
              </a:spcBef>
              <a:spcAft>
                <a:spcPct val="30000"/>
              </a:spcAft>
              <a:buClrTx/>
              <a:buSzTx/>
              <a:buFontTx/>
              <a:buNone/>
            </a:pPr>
            <a:r>
              <a:rPr lang="en-US" altLang="zh-CN" sz="1400">
                <a:latin typeface="Times New Roman" panose="02020603050405020304" pitchFamily="18" charset="0"/>
                <a:ea typeface="MS Gothic" panose="020B0609070205080204" pitchFamily="49" charset="-128"/>
              </a:rPr>
              <a:t>Microsoft .NET；    Sun：Java</a:t>
            </a:r>
          </a:p>
        </p:txBody>
      </p:sp>
      <p:sp>
        <p:nvSpPr>
          <p:cNvPr id="779293" name="Rectangle 29">
            <a:extLst>
              <a:ext uri="{FF2B5EF4-FFF2-40B4-BE49-F238E27FC236}">
                <a16:creationId xmlns:a16="http://schemas.microsoft.com/office/drawing/2014/main" id="{F6821A2B-E334-43C0-B55D-5C30D444A821}"/>
              </a:ext>
            </a:extLst>
          </p:cNvPr>
          <p:cNvSpPr>
            <a:spLocks noChangeArrowheads="1"/>
          </p:cNvSpPr>
          <p:nvPr/>
        </p:nvSpPr>
        <p:spPr bwMode="auto">
          <a:xfrm>
            <a:off x="5565775" y="2217738"/>
            <a:ext cx="3578225" cy="538162"/>
          </a:xfrm>
          <a:prstGeom prst="rect">
            <a:avLst/>
          </a:prstGeom>
          <a:solidFill>
            <a:srgbClr val="FFCC99"/>
          </a:solidFill>
          <a:ln>
            <a:noFill/>
          </a:ln>
          <a:effectLst/>
          <a:extLst>
            <a:ext uri="{91240B29-F687-4F45-9708-019B960494DF}">
              <a14:hiddenLine xmlns:a14="http://schemas.microsoft.com/office/drawing/2010/main" w="12700">
                <a:solidFill>
                  <a:srgbClr val="777777"/>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1pPr>
            <a:lvl2pPr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2pPr>
            <a:lvl3pPr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FFFFFF"/>
                  </a:outerShdw>
                </a:effectLst>
                <a:latin typeface="黑体" panose="02010609060101010101" pitchFamily="49" charset="-122"/>
                <a:ea typeface="黑体" panose="02010609060101010101" pitchFamily="49" charset="-122"/>
              </a:defRPr>
            </a:lvl3pPr>
            <a:lvl4pPr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4pPr>
            <a:lvl5pPr algn="l">
              <a:lnSpc>
                <a:spcPct val="90000"/>
              </a:lnSpc>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5pPr>
            <a:lvl6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6pPr>
            <a:lvl7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7pPr>
            <a:lvl8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8pPr>
            <a:lvl9pPr eaLnBrk="0" fontAlgn="base" hangingPunct="0">
              <a:lnSpc>
                <a:spcPct val="90000"/>
              </a:lnSpc>
              <a:spcBef>
                <a:spcPct val="50000"/>
              </a:spcBef>
              <a:spcAft>
                <a:spcPct val="0"/>
              </a:spcAft>
              <a:defRPr sz="3200" b="1">
                <a:solidFill>
                  <a:schemeClr val="tx1"/>
                </a:solidFill>
                <a:effectLst>
                  <a:outerShdw blurRad="38100" dist="38100" dir="2700000" algn="tl">
                    <a:srgbClr val="000000"/>
                  </a:outerShdw>
                </a:effectLst>
                <a:latin typeface="Times New Roman" panose="02020603050405020304" pitchFamily="18" charset="0"/>
                <a:ea typeface="PMingLiU" panose="02020500000000000000" pitchFamily="18" charset="-120"/>
              </a:defRPr>
            </a:lvl9pPr>
          </a:lstStyle>
          <a:p>
            <a:pPr algn="ctr">
              <a:lnSpc>
                <a:spcPct val="100000"/>
              </a:lnSpc>
              <a:spcBef>
                <a:spcPct val="10000"/>
              </a:spcBef>
              <a:buClrTx/>
              <a:buSzTx/>
              <a:buFontTx/>
              <a:buNone/>
            </a:pPr>
            <a:r>
              <a:rPr lang="zh-CN" altLang="en-US" sz="1400">
                <a:latin typeface="Times New Roman" panose="02020603050405020304" pitchFamily="18" charset="0"/>
                <a:ea typeface="MS Gothic" panose="020B0609070205080204" pitchFamily="49" charset="-128"/>
              </a:rPr>
              <a:t>网络服务(</a:t>
            </a:r>
            <a:r>
              <a:rPr lang="en-US" altLang="zh-CN" sz="1400">
                <a:latin typeface="Times New Roman" panose="02020603050405020304" pitchFamily="18" charset="0"/>
                <a:ea typeface="MS Gothic" panose="020B0609070205080204" pitchFamily="49" charset="-128"/>
              </a:rPr>
              <a:t>Web Services) </a:t>
            </a:r>
          </a:p>
          <a:p>
            <a:pPr algn="ctr">
              <a:lnSpc>
                <a:spcPct val="100000"/>
              </a:lnSpc>
              <a:spcBef>
                <a:spcPct val="10000"/>
              </a:spcBef>
              <a:buClrTx/>
              <a:buSzTx/>
              <a:buFontTx/>
              <a:buNone/>
            </a:pPr>
            <a:r>
              <a:rPr lang="en-US" altLang="zh-CN" sz="1400">
                <a:latin typeface="Times New Roman" panose="02020603050405020304" pitchFamily="18" charset="0"/>
                <a:ea typeface="MS Gothic" panose="020B0609070205080204" pitchFamily="49" charset="-128"/>
              </a:rPr>
              <a:t>（Program the Web）</a:t>
            </a:r>
            <a:endParaRPr lang="zh-CN" altLang="en-US" sz="1400">
              <a:latin typeface="Times New Roman" panose="02020603050405020304" pitchFamily="18" charset="0"/>
              <a:ea typeface="MS Gothic" panose="020B0609070205080204" pitchFamily="49" charset="-128"/>
            </a:endParaRPr>
          </a:p>
        </p:txBody>
      </p:sp>
      <p:sp>
        <p:nvSpPr>
          <p:cNvPr id="779294" name="Rectangle 30">
            <a:extLst>
              <a:ext uri="{FF2B5EF4-FFF2-40B4-BE49-F238E27FC236}">
                <a16:creationId xmlns:a16="http://schemas.microsoft.com/office/drawing/2014/main" id="{EB3387CA-FAB8-4DE1-839D-429C1FAD1B02}"/>
              </a:ext>
            </a:extLst>
          </p:cNvPr>
          <p:cNvSpPr>
            <a:spLocks noChangeArrowheads="1"/>
          </p:cNvSpPr>
          <p:nvPr/>
        </p:nvSpPr>
        <p:spPr bwMode="auto">
          <a:xfrm>
            <a:off x="6175375" y="1395413"/>
            <a:ext cx="2778125" cy="1000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6" tIns="46648" rIns="93296" bIns="373185" anchor="b"/>
          <a:lstStyle>
            <a:lvl1pPr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544513"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0160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458913"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19304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387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8448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3020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7592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lgn="ctr">
              <a:spcAft>
                <a:spcPct val="35000"/>
              </a:spcAft>
              <a:buClr>
                <a:schemeClr val="bg1"/>
              </a:buClr>
              <a:buSzTx/>
              <a:buFont typeface="Wingdings" panose="05000000000000000000" pitchFamily="2" charset="2"/>
              <a:buNone/>
            </a:pPr>
            <a:r>
              <a:rPr lang="zh-CN" altLang="en-US" sz="1800" b="0"/>
              <a:t>第三代互联网（</a:t>
            </a:r>
            <a:r>
              <a:rPr lang="en-US" altLang="zh-CN" sz="1800" b="0"/>
              <a:t>2000+）</a:t>
            </a:r>
          </a:p>
          <a:p>
            <a:pPr algn="ctr">
              <a:spcAft>
                <a:spcPct val="35000"/>
              </a:spcAft>
              <a:buClr>
                <a:schemeClr val="bg1"/>
              </a:buClr>
              <a:buSzTx/>
              <a:buFont typeface="Wingdings" panose="05000000000000000000" pitchFamily="2" charset="2"/>
              <a:buNone/>
            </a:pPr>
            <a:endParaRPr lang="zh-CN" altLang="en-US" sz="1800" b="0"/>
          </a:p>
        </p:txBody>
      </p:sp>
      <p:sp>
        <p:nvSpPr>
          <p:cNvPr id="779296" name="Line 32">
            <a:extLst>
              <a:ext uri="{FF2B5EF4-FFF2-40B4-BE49-F238E27FC236}">
                <a16:creationId xmlns:a16="http://schemas.microsoft.com/office/drawing/2014/main" id="{C496D36E-1F6E-4A05-AED9-CA58C9134893}"/>
              </a:ext>
            </a:extLst>
          </p:cNvPr>
          <p:cNvSpPr>
            <a:spLocks noChangeShapeType="1"/>
          </p:cNvSpPr>
          <p:nvPr/>
        </p:nvSpPr>
        <p:spPr bwMode="auto">
          <a:xfrm>
            <a:off x="5756275" y="2746375"/>
            <a:ext cx="3387725" cy="0"/>
          </a:xfrm>
          <a:prstGeom prst="line">
            <a:avLst/>
          </a:prstGeom>
          <a:noFill/>
          <a:ln w="127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endParaRPr lang="zh-CN" altLang="en-US"/>
          </a:p>
        </p:txBody>
      </p:sp>
      <p:sp>
        <p:nvSpPr>
          <p:cNvPr id="779298" name="Line 34">
            <a:extLst>
              <a:ext uri="{FF2B5EF4-FFF2-40B4-BE49-F238E27FC236}">
                <a16:creationId xmlns:a16="http://schemas.microsoft.com/office/drawing/2014/main" id="{60A0E052-E872-4C5B-BF86-DF71CF0B6E3A}"/>
              </a:ext>
            </a:extLst>
          </p:cNvPr>
          <p:cNvSpPr>
            <a:spLocks noChangeShapeType="1"/>
          </p:cNvSpPr>
          <p:nvPr/>
        </p:nvSpPr>
        <p:spPr bwMode="auto">
          <a:xfrm>
            <a:off x="5756275" y="3368675"/>
            <a:ext cx="3387725" cy="0"/>
          </a:xfrm>
          <a:prstGeom prst="line">
            <a:avLst/>
          </a:prstGeom>
          <a:noFill/>
          <a:ln w="127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9313" name="Rectangle 49">
            <a:extLst>
              <a:ext uri="{FF2B5EF4-FFF2-40B4-BE49-F238E27FC236}">
                <a16:creationId xmlns:a16="http://schemas.microsoft.com/office/drawing/2014/main" id="{8CEE5F54-27DF-4BCF-A7AD-D8C8497CED17}"/>
              </a:ext>
            </a:extLst>
          </p:cNvPr>
          <p:cNvSpPr>
            <a:spLocks noGrp="1" noChangeArrowheads="1"/>
          </p:cNvSpPr>
          <p:nvPr>
            <p:ph type="title"/>
          </p:nvPr>
        </p:nvSpPr>
        <p:spPr>
          <a:xfrm>
            <a:off x="0" y="206375"/>
            <a:ext cx="9144000" cy="750888"/>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lgn="ctr"/>
            <a:r>
              <a:rPr lang="zh-CN" altLang="en-US">
                <a:solidFill>
                  <a:srgbClr val="FF0000"/>
                </a:solidFill>
                <a:cs typeface="Arial" panose="020B0604020202020204" pitchFamily="34" charset="0"/>
              </a:rPr>
              <a:t>软件产业大潮及战略机遇</a:t>
            </a:r>
          </a:p>
        </p:txBody>
      </p:sp>
      <p:sp>
        <p:nvSpPr>
          <p:cNvPr id="779315" name="Text Box 51">
            <a:extLst>
              <a:ext uri="{FF2B5EF4-FFF2-40B4-BE49-F238E27FC236}">
                <a16:creationId xmlns:a16="http://schemas.microsoft.com/office/drawing/2014/main" id="{61CE8F2F-A741-48B2-BDA7-D1F9FB6AA993}"/>
              </a:ext>
            </a:extLst>
          </p:cNvPr>
          <p:cNvSpPr txBox="1">
            <a:spLocks noChangeArrowheads="1"/>
          </p:cNvSpPr>
          <p:nvPr/>
        </p:nvSpPr>
        <p:spPr bwMode="auto">
          <a:xfrm>
            <a:off x="5562600" y="2755900"/>
            <a:ext cx="3581400" cy="730250"/>
          </a:xfrm>
          <a:prstGeom prst="rect">
            <a:avLst/>
          </a:prstGeom>
          <a:solidFill>
            <a:srgbClr val="FFCC99"/>
          </a:solidFill>
          <a:ln>
            <a:noFill/>
          </a:ln>
          <a:effectLst/>
          <a:extLs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400" b="1">
                <a:effectLst>
                  <a:outerShdw blurRad="38100" dist="38100" dir="2700000" algn="tl">
                    <a:srgbClr val="FFFFFF"/>
                  </a:outerShdw>
                </a:effectLst>
              </a:rPr>
              <a:t>Internet</a:t>
            </a:r>
            <a:r>
              <a:rPr lang="zh-CN" altLang="en-US" sz="1400" b="1">
                <a:effectLst>
                  <a:outerShdw blurRad="38100" dist="38100" dir="2700000" algn="tl">
                    <a:srgbClr val="FFFFFF"/>
                  </a:outerShdw>
                </a:effectLst>
              </a:rPr>
              <a:t>资源的共享，提供软件服务；不同设备的无缝互联、互通、互操作；软件的兼容、互操作；</a:t>
            </a:r>
            <a:r>
              <a:rPr lang="en-US" altLang="zh-CN" sz="1400" b="1">
                <a:effectLst>
                  <a:outerShdw blurRad="38100" dist="38100" dir="2700000" algn="tl">
                    <a:srgbClr val="FFFFFF"/>
                  </a:outerShdw>
                </a:effectLst>
              </a:rPr>
              <a:t>XML</a:t>
            </a:r>
            <a:r>
              <a:rPr lang="zh-CN" altLang="en-US" sz="1400" b="1">
                <a:effectLst>
                  <a:outerShdw blurRad="38100" dist="38100" dir="2700000" algn="tl">
                    <a:srgbClr val="FFFFFF"/>
                  </a:outerShdw>
                </a:effectLst>
              </a:rPr>
              <a:t>、</a:t>
            </a:r>
            <a:r>
              <a:rPr lang="en-US" altLang="zh-CN" sz="1400" b="1">
                <a:effectLst>
                  <a:outerShdw blurRad="38100" dist="38100" dir="2700000" algn="tl">
                    <a:srgbClr val="FFFFFF"/>
                  </a:outerShdw>
                </a:effectLst>
              </a:rPr>
              <a:t>SOAP</a:t>
            </a:r>
            <a:r>
              <a:rPr lang="zh-CN" altLang="en-US" sz="1400" b="1">
                <a:effectLst>
                  <a:outerShdw blurRad="38100" dist="38100" dir="2700000" algn="tl">
                    <a:srgbClr val="FFFFFF"/>
                  </a:outerShdw>
                </a:effectLst>
              </a:rPr>
              <a:t>，平台的标准化</a:t>
            </a:r>
          </a:p>
        </p:txBody>
      </p:sp>
      <p:sp>
        <p:nvSpPr>
          <p:cNvPr id="779288" name="Line 24">
            <a:extLst>
              <a:ext uri="{FF2B5EF4-FFF2-40B4-BE49-F238E27FC236}">
                <a16:creationId xmlns:a16="http://schemas.microsoft.com/office/drawing/2014/main" id="{6C0B50D0-EF45-4F9D-BAF6-18D469710CFE}"/>
              </a:ext>
            </a:extLst>
          </p:cNvPr>
          <p:cNvSpPr>
            <a:spLocks noChangeShapeType="1"/>
          </p:cNvSpPr>
          <p:nvPr/>
        </p:nvSpPr>
        <p:spPr bwMode="auto">
          <a:xfrm>
            <a:off x="0" y="2738438"/>
            <a:ext cx="9144000" cy="0"/>
          </a:xfrm>
          <a:prstGeom prst="line">
            <a:avLst/>
          </a:prstGeom>
          <a:noFill/>
          <a:ln w="127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zh-CN" altLang="en-US"/>
          </a:p>
        </p:txBody>
      </p:sp>
      <p:sp>
        <p:nvSpPr>
          <p:cNvPr id="779290" name="Line 26">
            <a:extLst>
              <a:ext uri="{FF2B5EF4-FFF2-40B4-BE49-F238E27FC236}">
                <a16:creationId xmlns:a16="http://schemas.microsoft.com/office/drawing/2014/main" id="{2E5BCFCD-7846-46FD-8B0D-A79E8F313D4C}"/>
              </a:ext>
            </a:extLst>
          </p:cNvPr>
          <p:cNvSpPr>
            <a:spLocks noChangeShapeType="1"/>
          </p:cNvSpPr>
          <p:nvPr/>
        </p:nvSpPr>
        <p:spPr bwMode="auto">
          <a:xfrm>
            <a:off x="0" y="3486150"/>
            <a:ext cx="9144000" cy="0"/>
          </a:xfrm>
          <a:prstGeom prst="line">
            <a:avLst/>
          </a:prstGeom>
          <a:noFill/>
          <a:ln w="127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9316" name="Rectangle 52">
            <a:extLst>
              <a:ext uri="{FF2B5EF4-FFF2-40B4-BE49-F238E27FC236}">
                <a16:creationId xmlns:a16="http://schemas.microsoft.com/office/drawing/2014/main" id="{CD384682-E8E0-4F7F-AC4D-7CA1DEFE04BB}"/>
              </a:ext>
            </a:extLst>
          </p:cNvPr>
          <p:cNvSpPr>
            <a:spLocks noChangeArrowheads="1"/>
          </p:cNvSpPr>
          <p:nvPr/>
        </p:nvSpPr>
        <p:spPr bwMode="auto">
          <a:xfrm>
            <a:off x="390525" y="4152900"/>
            <a:ext cx="8415338" cy="1790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0000"/>
              </a:buClr>
              <a:buSzPct val="75000"/>
              <a:buFont typeface="Wingdings" panose="05000000000000000000" pitchFamily="2" charset="2"/>
              <a:buChar char="v"/>
            </a:pPr>
            <a:r>
              <a:rPr lang="zh-CN" altLang="en-US"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网络服务带来的软件革命：</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移动计算</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网络计算</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软件</a:t>
            </a:r>
            <a:r>
              <a:rPr lang="zh-CN" altLang="en-US" b="1">
                <a:solidFill>
                  <a:schemeClr val="bg2"/>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零件</a:t>
            </a:r>
            <a:r>
              <a:rPr lang="zh-CN" altLang="en-US" b="1">
                <a:solidFill>
                  <a:schemeClr val="bg2"/>
                </a:solidFill>
                <a:effectLst>
                  <a:outerShdw blurRad="38100" dist="38100" dir="2700000" algn="tl">
                    <a:srgbClr val="C0C0C0"/>
                  </a:outerShdw>
                </a:effectLst>
                <a:latin typeface="Arial" panose="020B0604020202020204" pitchFamily="34" charset="0"/>
                <a:ea typeface="黑体" panose="02010609060101010101" pitchFamily="49" charset="-122"/>
              </a:rPr>
              <a:t>”</a:t>
            </a:r>
            <a:endPar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779317" name="Rectangle 53">
            <a:extLst>
              <a:ext uri="{FF2B5EF4-FFF2-40B4-BE49-F238E27FC236}">
                <a16:creationId xmlns:a16="http://schemas.microsoft.com/office/drawing/2014/main" id="{13AA3E80-9185-4CB7-9551-8EFF7C1FFD96}"/>
              </a:ext>
            </a:extLst>
          </p:cNvPr>
          <p:cNvSpPr>
            <a:spLocks noChangeArrowheads="1"/>
          </p:cNvSpPr>
          <p:nvPr/>
        </p:nvSpPr>
        <p:spPr bwMode="auto">
          <a:xfrm>
            <a:off x="3794125" y="4140200"/>
            <a:ext cx="3906838"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0000"/>
              </a:buClr>
              <a:buSzPct val="75000"/>
              <a:buFont typeface="Wingdings" panose="05000000000000000000" pitchFamily="2" charset="2"/>
              <a:buNone/>
            </a:pPr>
            <a:endParaRPr lang="zh-CN" altLang="en-US"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固定计算</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分立计算</a:t>
            </a:r>
          </a:p>
          <a:p>
            <a:pPr lvl="1">
              <a:lnSpc>
                <a:spcPct val="90000"/>
              </a:lnSpc>
              <a:spcBef>
                <a:spcPct val="30000"/>
              </a:spcBef>
              <a:buClr>
                <a:srgbClr val="FF0000"/>
              </a:buClr>
              <a:buSzPct val="75000"/>
              <a:buFont typeface="Wingdings" panose="05000000000000000000" pitchFamily="2" charset="2"/>
              <a:buChar char="n"/>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单一模块</a:t>
            </a:r>
          </a:p>
        </p:txBody>
      </p:sp>
      <p:sp>
        <p:nvSpPr>
          <p:cNvPr id="779318" name="AutoShape 54">
            <a:extLst>
              <a:ext uri="{FF2B5EF4-FFF2-40B4-BE49-F238E27FC236}">
                <a16:creationId xmlns:a16="http://schemas.microsoft.com/office/drawing/2014/main" id="{FF52C43B-4312-48C9-905C-3A3D0C274DF2}"/>
              </a:ext>
            </a:extLst>
          </p:cNvPr>
          <p:cNvSpPr>
            <a:spLocks noChangeArrowheads="1"/>
          </p:cNvSpPr>
          <p:nvPr/>
        </p:nvSpPr>
        <p:spPr bwMode="auto">
          <a:xfrm>
            <a:off x="3594100" y="4749800"/>
            <a:ext cx="406400" cy="279400"/>
          </a:xfrm>
          <a:prstGeom prst="leftArrow">
            <a:avLst>
              <a:gd name="adj1" fmla="val 50000"/>
              <a:gd name="adj2" fmla="val 50000"/>
            </a:avLst>
          </a:prstGeom>
          <a:solidFill>
            <a:schemeClr val="bg1"/>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79319" name="AutoShape 55">
            <a:extLst>
              <a:ext uri="{FF2B5EF4-FFF2-40B4-BE49-F238E27FC236}">
                <a16:creationId xmlns:a16="http://schemas.microsoft.com/office/drawing/2014/main" id="{50E4878E-A964-472C-B5CC-2813624592CE}"/>
              </a:ext>
            </a:extLst>
          </p:cNvPr>
          <p:cNvSpPr>
            <a:spLocks noChangeArrowheads="1"/>
          </p:cNvSpPr>
          <p:nvPr/>
        </p:nvSpPr>
        <p:spPr bwMode="auto">
          <a:xfrm>
            <a:off x="3581400" y="5156200"/>
            <a:ext cx="406400" cy="279400"/>
          </a:xfrm>
          <a:prstGeom prst="leftArrow">
            <a:avLst>
              <a:gd name="adj1" fmla="val 50000"/>
              <a:gd name="adj2" fmla="val 50000"/>
            </a:avLst>
          </a:prstGeom>
          <a:solidFill>
            <a:schemeClr val="bg1"/>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79320" name="AutoShape 56">
            <a:extLst>
              <a:ext uri="{FF2B5EF4-FFF2-40B4-BE49-F238E27FC236}">
                <a16:creationId xmlns:a16="http://schemas.microsoft.com/office/drawing/2014/main" id="{9471D91F-0216-4457-8CEF-43E8FEF6F73E}"/>
              </a:ext>
            </a:extLst>
          </p:cNvPr>
          <p:cNvSpPr>
            <a:spLocks noChangeArrowheads="1"/>
          </p:cNvSpPr>
          <p:nvPr/>
        </p:nvSpPr>
        <p:spPr bwMode="auto">
          <a:xfrm>
            <a:off x="3581400" y="5588000"/>
            <a:ext cx="406400" cy="279400"/>
          </a:xfrm>
          <a:prstGeom prst="leftArrow">
            <a:avLst>
              <a:gd name="adj1" fmla="val 50000"/>
              <a:gd name="adj2" fmla="val 50000"/>
            </a:avLst>
          </a:prstGeom>
          <a:solidFill>
            <a:schemeClr val="bg1"/>
          </a:solidFill>
          <a:ln w="12700">
            <a:solidFill>
              <a:srgbClr val="77777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79289" name="Line 25">
            <a:extLst>
              <a:ext uri="{FF2B5EF4-FFF2-40B4-BE49-F238E27FC236}">
                <a16:creationId xmlns:a16="http://schemas.microsoft.com/office/drawing/2014/main" id="{D528E3A0-E836-4015-A17F-F6CC2A673AE6}"/>
              </a:ext>
            </a:extLst>
          </p:cNvPr>
          <p:cNvSpPr>
            <a:spLocks noChangeShapeType="1"/>
          </p:cNvSpPr>
          <p:nvPr/>
        </p:nvSpPr>
        <p:spPr bwMode="auto">
          <a:xfrm>
            <a:off x="0" y="3846513"/>
            <a:ext cx="9144000" cy="0"/>
          </a:xfrm>
          <a:prstGeom prst="line">
            <a:avLst/>
          </a:prstGeom>
          <a:noFill/>
          <a:ln w="127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79277"/>
                                        </p:tgtEl>
                                        <p:attrNameLst>
                                          <p:attrName>style.visibility</p:attrName>
                                        </p:attrNameLst>
                                      </p:cBhvr>
                                      <p:to>
                                        <p:strVal val="visible"/>
                                      </p:to>
                                    </p:set>
                                    <p:animEffect transition="in" filter="wipe(left)">
                                      <p:cBhvr>
                                        <p:cTn id="7" dur="500"/>
                                        <p:tgtEl>
                                          <p:spTgt spid="779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AutoShape 28">
            <a:extLst>
              <a:ext uri="{FF2B5EF4-FFF2-40B4-BE49-F238E27FC236}">
                <a16:creationId xmlns:a16="http://schemas.microsoft.com/office/drawing/2014/main" id="{73736151-DDAD-4737-BF88-D98B956AE9E5}"/>
              </a:ext>
            </a:extLst>
          </p:cNvPr>
          <p:cNvSpPr>
            <a:spLocks noChangeArrowheads="1"/>
          </p:cNvSpPr>
          <p:nvPr/>
        </p:nvSpPr>
        <p:spPr bwMode="auto">
          <a:xfrm rot="5400000">
            <a:off x="6223001" y="5281612"/>
            <a:ext cx="482600" cy="276225"/>
          </a:xfrm>
          <a:prstGeom prst="rightArrow">
            <a:avLst>
              <a:gd name="adj1" fmla="val 47306"/>
              <a:gd name="adj2" fmla="val 54476"/>
            </a:avLst>
          </a:prstGeom>
          <a:gradFill rotWithShape="0">
            <a:gsLst>
              <a:gs pos="0">
                <a:srgbClr val="FFFFFF"/>
              </a:gs>
              <a:gs pos="100000">
                <a:schemeClr val="bg1"/>
              </a:gs>
            </a:gsLst>
            <a:lin ang="5400000" scaled="1"/>
          </a:gradFill>
          <a:ln>
            <a:noFill/>
          </a:ln>
          <a:extLst>
            <a:ext uri="{91240B29-F687-4F45-9708-019B960494DF}">
              <a14:hiddenLine xmlns:a14="http://schemas.microsoft.com/office/drawing/2010/main" w="9525">
                <a:solidFill>
                  <a:srgbClr val="99CCFF"/>
                </a:solidFill>
                <a:miter lim="800000"/>
                <a:headEnd/>
                <a:tailEnd/>
              </a14:hiddenLine>
            </a:ext>
          </a:extLst>
        </p:spPr>
        <p:txBody>
          <a:bodyPr/>
          <a:lstStyle/>
          <a:p>
            <a:endParaRPr lang="zh-CN" altLang="en-US"/>
          </a:p>
        </p:txBody>
      </p:sp>
      <p:sp>
        <p:nvSpPr>
          <p:cNvPr id="1048603" name="AutoShape 27">
            <a:extLst>
              <a:ext uri="{FF2B5EF4-FFF2-40B4-BE49-F238E27FC236}">
                <a16:creationId xmlns:a16="http://schemas.microsoft.com/office/drawing/2014/main" id="{C29C67F4-526C-4AE5-9DAD-B6A69851F2A9}"/>
              </a:ext>
            </a:extLst>
          </p:cNvPr>
          <p:cNvSpPr>
            <a:spLocks noChangeArrowheads="1"/>
          </p:cNvSpPr>
          <p:nvPr/>
        </p:nvSpPr>
        <p:spPr bwMode="auto">
          <a:xfrm rot="5400000">
            <a:off x="4889501" y="4875212"/>
            <a:ext cx="381000" cy="276225"/>
          </a:xfrm>
          <a:prstGeom prst="rightArrow">
            <a:avLst>
              <a:gd name="adj1" fmla="val 47306"/>
              <a:gd name="adj2" fmla="val 43008"/>
            </a:avLst>
          </a:prstGeom>
          <a:gradFill rotWithShape="0">
            <a:gsLst>
              <a:gs pos="0">
                <a:srgbClr val="FFFFFF"/>
              </a:gs>
              <a:gs pos="100000">
                <a:schemeClr val="bg1"/>
              </a:gs>
            </a:gsLst>
            <a:lin ang="5400000" scaled="1"/>
          </a:gradFill>
          <a:ln>
            <a:noFill/>
          </a:ln>
          <a:extLst>
            <a:ext uri="{91240B29-F687-4F45-9708-019B960494DF}">
              <a14:hiddenLine xmlns:a14="http://schemas.microsoft.com/office/drawing/2010/main" w="9525">
                <a:solidFill>
                  <a:srgbClr val="99CCFF"/>
                </a:solidFill>
                <a:miter lim="800000"/>
                <a:headEnd/>
                <a:tailEnd/>
              </a14:hiddenLine>
            </a:ext>
          </a:extLst>
        </p:spPr>
        <p:txBody>
          <a:bodyPr/>
          <a:lstStyle/>
          <a:p>
            <a:endParaRPr lang="zh-CN" altLang="en-US"/>
          </a:p>
        </p:txBody>
      </p:sp>
      <p:sp>
        <p:nvSpPr>
          <p:cNvPr id="1048602" name="AutoShape 26">
            <a:extLst>
              <a:ext uri="{FF2B5EF4-FFF2-40B4-BE49-F238E27FC236}">
                <a16:creationId xmlns:a16="http://schemas.microsoft.com/office/drawing/2014/main" id="{EAECDD9F-1AC0-483C-8234-82994AC0CBDE}"/>
              </a:ext>
            </a:extLst>
          </p:cNvPr>
          <p:cNvSpPr>
            <a:spLocks noChangeArrowheads="1"/>
          </p:cNvSpPr>
          <p:nvPr/>
        </p:nvSpPr>
        <p:spPr bwMode="auto">
          <a:xfrm rot="5400000">
            <a:off x="3530601" y="4887912"/>
            <a:ext cx="381000" cy="276225"/>
          </a:xfrm>
          <a:prstGeom prst="rightArrow">
            <a:avLst>
              <a:gd name="adj1" fmla="val 47306"/>
              <a:gd name="adj2" fmla="val 43008"/>
            </a:avLst>
          </a:prstGeom>
          <a:gradFill rotWithShape="0">
            <a:gsLst>
              <a:gs pos="0">
                <a:srgbClr val="FFFFFF"/>
              </a:gs>
              <a:gs pos="100000">
                <a:schemeClr val="bg1"/>
              </a:gs>
            </a:gsLst>
            <a:lin ang="5400000" scaled="1"/>
          </a:gradFill>
          <a:ln>
            <a:noFill/>
          </a:ln>
          <a:extLst>
            <a:ext uri="{91240B29-F687-4F45-9708-019B960494DF}">
              <a14:hiddenLine xmlns:a14="http://schemas.microsoft.com/office/drawing/2010/main" w="9525">
                <a:solidFill>
                  <a:srgbClr val="99CCFF"/>
                </a:solidFill>
                <a:miter lim="800000"/>
                <a:headEnd/>
                <a:tailEnd/>
              </a14:hiddenLine>
            </a:ext>
          </a:extLst>
        </p:spPr>
        <p:txBody>
          <a:bodyPr/>
          <a:lstStyle/>
          <a:p>
            <a:endParaRPr lang="zh-CN" altLang="en-US"/>
          </a:p>
        </p:txBody>
      </p:sp>
      <p:sp>
        <p:nvSpPr>
          <p:cNvPr id="1048596" name="AutoShape 20">
            <a:extLst>
              <a:ext uri="{FF2B5EF4-FFF2-40B4-BE49-F238E27FC236}">
                <a16:creationId xmlns:a16="http://schemas.microsoft.com/office/drawing/2014/main" id="{707C6C9E-5898-478B-B1B5-8EFAD7BBEB77}"/>
              </a:ext>
            </a:extLst>
          </p:cNvPr>
          <p:cNvSpPr>
            <a:spLocks noChangeArrowheads="1"/>
          </p:cNvSpPr>
          <p:nvPr/>
        </p:nvSpPr>
        <p:spPr bwMode="auto">
          <a:xfrm rot="5400000">
            <a:off x="2159001" y="4875212"/>
            <a:ext cx="381000" cy="276225"/>
          </a:xfrm>
          <a:prstGeom prst="rightArrow">
            <a:avLst>
              <a:gd name="adj1" fmla="val 47306"/>
              <a:gd name="adj2" fmla="val 43008"/>
            </a:avLst>
          </a:prstGeom>
          <a:gradFill rotWithShape="0">
            <a:gsLst>
              <a:gs pos="0">
                <a:srgbClr val="FFFFFF"/>
              </a:gs>
              <a:gs pos="100000">
                <a:schemeClr val="bg1"/>
              </a:gs>
            </a:gsLst>
            <a:lin ang="5400000" scaled="1"/>
          </a:gradFill>
          <a:ln>
            <a:noFill/>
          </a:ln>
          <a:extLst>
            <a:ext uri="{91240B29-F687-4F45-9708-019B960494DF}">
              <a14:hiddenLine xmlns:a14="http://schemas.microsoft.com/office/drawing/2010/main" w="9525">
                <a:solidFill>
                  <a:srgbClr val="99CCFF"/>
                </a:solidFill>
                <a:miter lim="800000"/>
                <a:headEnd/>
                <a:tailEnd/>
              </a14:hiddenLine>
            </a:ext>
          </a:extLst>
        </p:spPr>
        <p:txBody>
          <a:bodyPr/>
          <a:lstStyle/>
          <a:p>
            <a:endParaRPr lang="zh-CN" altLang="en-US"/>
          </a:p>
        </p:txBody>
      </p:sp>
      <p:sp>
        <p:nvSpPr>
          <p:cNvPr id="1048578" name="Rectangle 2">
            <a:extLst>
              <a:ext uri="{FF2B5EF4-FFF2-40B4-BE49-F238E27FC236}">
                <a16:creationId xmlns:a16="http://schemas.microsoft.com/office/drawing/2014/main" id="{74601DFF-D7A8-4B13-8EF8-044E2E8E8CD5}"/>
              </a:ext>
            </a:extLst>
          </p:cNvPr>
          <p:cNvSpPr>
            <a:spLocks noGrp="1" noChangeArrowheads="1"/>
          </p:cNvSpPr>
          <p:nvPr>
            <p:ph type="title"/>
          </p:nvPr>
        </p:nvSpPr>
        <p:spPr>
          <a:xfrm>
            <a:off x="2916238" y="203200"/>
            <a:ext cx="5027612" cy="750888"/>
          </a:xfrm>
        </p:spPr>
        <p:txBody>
          <a:bodyPr/>
          <a:lstStyle/>
          <a:p>
            <a:r>
              <a:rPr lang="zh-CN" altLang="en-US">
                <a:solidFill>
                  <a:srgbClr val="FF3300"/>
                </a:solidFill>
              </a:rPr>
              <a:t>计划最低纲领</a:t>
            </a:r>
          </a:p>
        </p:txBody>
      </p:sp>
      <p:pic>
        <p:nvPicPr>
          <p:cNvPr id="1048580" name="Picture 4" descr="和欣注册商标-红色">
            <a:extLst>
              <a:ext uri="{FF2B5EF4-FFF2-40B4-BE49-F238E27FC236}">
                <a16:creationId xmlns:a16="http://schemas.microsoft.com/office/drawing/2014/main" id="{A22736DC-0854-452D-8D30-B56BB2D5748A}"/>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01738" y="279400"/>
            <a:ext cx="1716087" cy="65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48581" name="Rectangle 5">
            <a:extLst>
              <a:ext uri="{FF2B5EF4-FFF2-40B4-BE49-F238E27FC236}">
                <a16:creationId xmlns:a16="http://schemas.microsoft.com/office/drawing/2014/main" id="{E0F4D1C9-5A29-4E6A-BB81-4535CD1A3BA8}"/>
              </a:ext>
            </a:extLst>
          </p:cNvPr>
          <p:cNvSpPr>
            <a:spLocks noChangeArrowheads="1"/>
          </p:cNvSpPr>
          <p:nvPr/>
        </p:nvSpPr>
        <p:spPr bwMode="auto">
          <a:xfrm>
            <a:off x="660400" y="2108200"/>
            <a:ext cx="8483600"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342900" indent="-3429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742950" indent="-28575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143000" indent="-2286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6002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0574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5146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9718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4290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862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lvl="1">
              <a:buClr>
                <a:srgbClr val="FF0000"/>
              </a:buClr>
            </a:pPr>
            <a:r>
              <a:rPr lang="zh-CN" altLang="en-US" sz="2400" b="0"/>
              <a:t>完成嵌入式基础软件支撑环境的国产化</a:t>
            </a:r>
          </a:p>
          <a:p>
            <a:pPr lvl="2">
              <a:buClr>
                <a:srgbClr val="FF0000"/>
              </a:buClr>
              <a:buFont typeface="Wingdings" panose="05000000000000000000" pitchFamily="2" charset="2"/>
              <a:buChar char="Ø"/>
            </a:pP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支持</a:t>
            </a:r>
            <a:r>
              <a:rPr lang="en-US" altLang="zh-CN" b="0"/>
              <a:t>WinCE</a:t>
            </a:r>
            <a:r>
              <a:rPr lang="zh-CN" altLang="en-US" b="0"/>
              <a:t>程序的目标代码运行</a:t>
            </a:r>
          </a:p>
          <a:p>
            <a:pPr lvl="2">
              <a:buClr>
                <a:srgbClr val="FF0000"/>
              </a:buClr>
              <a:buFont typeface="Wingdings" panose="05000000000000000000" pitchFamily="2" charset="2"/>
              <a:buChar char="Ø"/>
            </a:pP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支持</a:t>
            </a:r>
            <a:r>
              <a:rPr lang="en-US" altLang="zh-CN" b="0"/>
              <a:t>Brew</a:t>
            </a:r>
            <a:r>
              <a:rPr lang="zh-CN" altLang="en-US" b="0"/>
              <a:t>程序的目标代码运行</a:t>
            </a:r>
          </a:p>
          <a:p>
            <a:pPr lvl="2">
              <a:buClr>
                <a:srgbClr val="FF0000"/>
              </a:buClr>
              <a:buFont typeface="Wingdings" panose="05000000000000000000" pitchFamily="2" charset="2"/>
              <a:buChar char="Ø"/>
            </a:pP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支持</a:t>
            </a:r>
            <a:r>
              <a:rPr lang="en-US" altLang="zh-CN" b="0"/>
              <a:t>J2ME(JAVA)</a:t>
            </a:r>
            <a:r>
              <a:rPr lang="zh-CN" altLang="en-US" b="0"/>
              <a:t>程序的目标代码运行</a:t>
            </a:r>
          </a:p>
          <a:p>
            <a:pPr lvl="2">
              <a:buClr>
                <a:srgbClr val="FF0000"/>
              </a:buClr>
              <a:buFont typeface="Wingdings" panose="05000000000000000000" pitchFamily="2" charset="2"/>
              <a:buChar char="Ø"/>
            </a:pP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支持</a:t>
            </a:r>
            <a:r>
              <a:rPr lang="zh-CN" altLang="en-US" b="0">
                <a:latin typeface="Arial" panose="020B0604020202020204" pitchFamily="34" charset="0"/>
              </a:rPr>
              <a:t>“</a:t>
            </a:r>
            <a:r>
              <a:rPr lang="zh-CN" altLang="en-US" b="0"/>
              <a:t>和欣</a:t>
            </a:r>
            <a:r>
              <a:rPr lang="zh-CN" altLang="en-US" b="0">
                <a:latin typeface="Arial" panose="020B0604020202020204" pitchFamily="34" charset="0"/>
              </a:rPr>
              <a:t>”</a:t>
            </a:r>
            <a:r>
              <a:rPr lang="zh-CN" altLang="en-US" b="0"/>
              <a:t>程序的目标代码运行</a:t>
            </a:r>
            <a:endParaRPr lang="zh-CN" altLang="en-US" sz="1000" b="0"/>
          </a:p>
        </p:txBody>
      </p:sp>
      <p:sp>
        <p:nvSpPr>
          <p:cNvPr id="1048589" name="Rectangle 13">
            <a:extLst>
              <a:ext uri="{FF2B5EF4-FFF2-40B4-BE49-F238E27FC236}">
                <a16:creationId xmlns:a16="http://schemas.microsoft.com/office/drawing/2014/main" id="{5AC3D554-DDC7-466C-9C7A-FF81F3FFBD80}"/>
              </a:ext>
            </a:extLst>
          </p:cNvPr>
          <p:cNvSpPr>
            <a:spLocks noChangeArrowheads="1"/>
          </p:cNvSpPr>
          <p:nvPr/>
        </p:nvSpPr>
        <p:spPr bwMode="auto">
          <a:xfrm>
            <a:off x="457200" y="1333500"/>
            <a:ext cx="76231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342900" indent="-3429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742950" indent="-28575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143000" indent="-2286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6002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0574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5146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9718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4290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862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sz="3600"/>
              <a:t> 承上启下的软件运行平台</a:t>
            </a:r>
          </a:p>
        </p:txBody>
      </p:sp>
      <p:sp>
        <p:nvSpPr>
          <p:cNvPr id="1048591" name="AutoShape 15">
            <a:extLst>
              <a:ext uri="{FF2B5EF4-FFF2-40B4-BE49-F238E27FC236}">
                <a16:creationId xmlns:a16="http://schemas.microsoft.com/office/drawing/2014/main" id="{1BAA7FF4-0E66-473F-AB14-28E807151F0B}"/>
              </a:ext>
            </a:extLst>
          </p:cNvPr>
          <p:cNvSpPr>
            <a:spLocks noChangeArrowheads="1"/>
          </p:cNvSpPr>
          <p:nvPr/>
        </p:nvSpPr>
        <p:spPr bwMode="auto">
          <a:xfrm>
            <a:off x="1700213" y="5835650"/>
            <a:ext cx="5310187" cy="422275"/>
          </a:xfrm>
          <a:prstGeom prst="roundRect">
            <a:avLst>
              <a:gd name="adj" fmla="val 11495"/>
            </a:avLst>
          </a:prstGeom>
          <a:solidFill>
            <a:srgbClr val="0066CC"/>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0066CC"/>
            </a:extrusionClr>
            <a:contourClr>
              <a:srgbClr val="0066CC"/>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48592" name="Text Box 16">
            <a:extLst>
              <a:ext uri="{FF2B5EF4-FFF2-40B4-BE49-F238E27FC236}">
                <a16:creationId xmlns:a16="http://schemas.microsoft.com/office/drawing/2014/main" id="{E7A87BAC-40A9-4EFC-B366-4A01F8FE1BC0}"/>
              </a:ext>
            </a:extLst>
          </p:cNvPr>
          <p:cNvSpPr txBox="1">
            <a:spLocks noChangeArrowheads="1"/>
          </p:cNvSpPr>
          <p:nvPr/>
        </p:nvSpPr>
        <p:spPr bwMode="auto">
          <a:xfrm>
            <a:off x="2106613" y="5316538"/>
            <a:ext cx="1246187" cy="349250"/>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pPr>
            <a:r>
              <a:rPr lang="zh-CN" altLang="en-US" sz="1800" b="1">
                <a:solidFill>
                  <a:schemeClr val="tx1"/>
                </a:solidFill>
                <a:latin typeface="黑体" panose="02010609060101010101" pitchFamily="49" charset="-122"/>
                <a:ea typeface="黑体" panose="02010609060101010101" pitchFamily="49" charset="-122"/>
              </a:rPr>
              <a:t>操作系统</a:t>
            </a:r>
          </a:p>
        </p:txBody>
      </p:sp>
      <p:sp>
        <p:nvSpPr>
          <p:cNvPr id="1048593" name="AutoShape 17">
            <a:extLst>
              <a:ext uri="{FF2B5EF4-FFF2-40B4-BE49-F238E27FC236}">
                <a16:creationId xmlns:a16="http://schemas.microsoft.com/office/drawing/2014/main" id="{841C6EB6-2341-42AB-A76E-780090BCCE38}"/>
              </a:ext>
            </a:extLst>
          </p:cNvPr>
          <p:cNvSpPr>
            <a:spLocks noChangeArrowheads="1"/>
          </p:cNvSpPr>
          <p:nvPr/>
        </p:nvSpPr>
        <p:spPr bwMode="auto">
          <a:xfrm>
            <a:off x="1722438" y="5335588"/>
            <a:ext cx="1289050" cy="276225"/>
          </a:xfrm>
          <a:prstGeom prst="roundRect">
            <a:avLst>
              <a:gd name="adj" fmla="val 16667"/>
            </a:avLst>
          </a:prstGeom>
          <a:solidFill>
            <a:srgbClr val="FF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pic>
        <p:nvPicPr>
          <p:cNvPr id="1048594" name="Picture 18" descr="和欣商标红色透明">
            <a:extLst>
              <a:ext uri="{FF2B5EF4-FFF2-40B4-BE49-F238E27FC236}">
                <a16:creationId xmlns:a16="http://schemas.microsoft.com/office/drawing/2014/main" id="{F833F385-853E-4EB2-8FDE-0F7A00A5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5888038"/>
            <a:ext cx="889000" cy="315912"/>
          </a:xfrm>
          <a:prstGeom prst="rect">
            <a:avLst/>
          </a:prstGeom>
          <a:noFill/>
          <a:extLst>
            <a:ext uri="{909E8E84-426E-40DD-AFC4-6F175D3DCCD1}">
              <a14:hiddenFill xmlns:a14="http://schemas.microsoft.com/office/drawing/2010/main">
                <a:solidFill>
                  <a:srgbClr val="FFFFFF"/>
                </a:solidFill>
              </a14:hiddenFill>
            </a:ext>
          </a:extLst>
        </p:spPr>
      </p:pic>
      <p:sp>
        <p:nvSpPr>
          <p:cNvPr id="1048595" name="Text Box 19">
            <a:extLst>
              <a:ext uri="{FF2B5EF4-FFF2-40B4-BE49-F238E27FC236}">
                <a16:creationId xmlns:a16="http://schemas.microsoft.com/office/drawing/2014/main" id="{007ED544-921A-421F-859C-6B1233120EA5}"/>
              </a:ext>
            </a:extLst>
          </p:cNvPr>
          <p:cNvSpPr txBox="1">
            <a:spLocks noChangeArrowheads="1"/>
          </p:cNvSpPr>
          <p:nvPr/>
        </p:nvSpPr>
        <p:spPr bwMode="auto">
          <a:xfrm>
            <a:off x="1781175" y="4495800"/>
            <a:ext cx="1116013" cy="346075"/>
          </a:xfrm>
          <a:prstGeom prst="rect">
            <a:avLst/>
          </a:prstGeom>
          <a:solidFill>
            <a:srgbClr val="E9F7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E9F7FF"/>
            </a:extrusionClr>
            <a:contourClr>
              <a:srgbClr val="E9F7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spcBef>
                <a:spcPct val="0"/>
              </a:spcBef>
            </a:pPr>
            <a:r>
              <a:rPr lang="en-US" altLang="zh-CN" sz="1400" b="1">
                <a:ea typeface="MS PGothic" panose="020B0600070205080204" pitchFamily="34" charset="-128"/>
              </a:rPr>
              <a:t>Brew </a:t>
            </a:r>
            <a:r>
              <a:rPr lang="zh-CN" altLang="en-US" sz="1400" b="1">
                <a:ea typeface="宋体" panose="02010600030101010101" pitchFamily="2" charset="-122"/>
              </a:rPr>
              <a:t>应用</a:t>
            </a:r>
          </a:p>
        </p:txBody>
      </p:sp>
      <p:sp>
        <p:nvSpPr>
          <p:cNvPr id="1048597" name="Text Box 21">
            <a:extLst>
              <a:ext uri="{FF2B5EF4-FFF2-40B4-BE49-F238E27FC236}">
                <a16:creationId xmlns:a16="http://schemas.microsoft.com/office/drawing/2014/main" id="{351FA0E2-827E-4128-A13E-6D0673BC91B2}"/>
              </a:ext>
            </a:extLst>
          </p:cNvPr>
          <p:cNvSpPr txBox="1">
            <a:spLocks noChangeArrowheads="1"/>
          </p:cNvSpPr>
          <p:nvPr/>
        </p:nvSpPr>
        <p:spPr bwMode="auto">
          <a:xfrm>
            <a:off x="3140075" y="4508500"/>
            <a:ext cx="1230313" cy="346075"/>
          </a:xfrm>
          <a:prstGeom prst="rect">
            <a:avLst/>
          </a:prstGeom>
          <a:solidFill>
            <a:srgbClr val="E9F7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E9F7FF"/>
            </a:extrusionClr>
            <a:contourClr>
              <a:srgbClr val="E9F7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spcBef>
                <a:spcPct val="0"/>
              </a:spcBef>
            </a:pPr>
            <a:r>
              <a:rPr lang="en-US" altLang="zh-CN" sz="1400" b="1">
                <a:ea typeface="MS PGothic" panose="020B0600070205080204" pitchFamily="34" charset="-128"/>
              </a:rPr>
              <a:t>WinCE </a:t>
            </a:r>
            <a:r>
              <a:rPr lang="zh-CN" altLang="en-US" sz="1400" b="1">
                <a:ea typeface="宋体" panose="02010600030101010101" pitchFamily="2" charset="-122"/>
              </a:rPr>
              <a:t>应用</a:t>
            </a:r>
          </a:p>
        </p:txBody>
      </p:sp>
      <p:sp>
        <p:nvSpPr>
          <p:cNvPr id="1048598" name="Text Box 22">
            <a:extLst>
              <a:ext uri="{FF2B5EF4-FFF2-40B4-BE49-F238E27FC236}">
                <a16:creationId xmlns:a16="http://schemas.microsoft.com/office/drawing/2014/main" id="{03472083-8390-41A2-9392-4565B5190EDD}"/>
              </a:ext>
            </a:extLst>
          </p:cNvPr>
          <p:cNvSpPr txBox="1">
            <a:spLocks noChangeArrowheads="1"/>
          </p:cNvSpPr>
          <p:nvPr/>
        </p:nvSpPr>
        <p:spPr bwMode="auto">
          <a:xfrm>
            <a:off x="4549775" y="4495800"/>
            <a:ext cx="1116013" cy="346075"/>
          </a:xfrm>
          <a:prstGeom prst="rect">
            <a:avLst/>
          </a:prstGeom>
          <a:solidFill>
            <a:srgbClr val="E9F7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E9F7FF"/>
            </a:extrusionClr>
            <a:contourClr>
              <a:srgbClr val="E9F7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spcBef>
                <a:spcPct val="0"/>
              </a:spcBef>
            </a:pPr>
            <a:r>
              <a:rPr lang="en-US" altLang="zh-CN" sz="1400" b="1">
                <a:ea typeface="MS PGothic" panose="020B0600070205080204" pitchFamily="34" charset="-128"/>
              </a:rPr>
              <a:t>Java </a:t>
            </a:r>
            <a:r>
              <a:rPr lang="zh-CN" altLang="en-US" sz="1400" b="1">
                <a:ea typeface="宋体" panose="02010600030101010101" pitchFamily="2" charset="-122"/>
              </a:rPr>
              <a:t>应用</a:t>
            </a:r>
          </a:p>
        </p:txBody>
      </p:sp>
      <p:sp>
        <p:nvSpPr>
          <p:cNvPr id="1048599" name="AutoShape 23">
            <a:extLst>
              <a:ext uri="{FF2B5EF4-FFF2-40B4-BE49-F238E27FC236}">
                <a16:creationId xmlns:a16="http://schemas.microsoft.com/office/drawing/2014/main" id="{B3FBC44B-7B33-4CAD-8598-947730F4574F}"/>
              </a:ext>
            </a:extLst>
          </p:cNvPr>
          <p:cNvSpPr>
            <a:spLocks noChangeArrowheads="1"/>
          </p:cNvSpPr>
          <p:nvPr/>
        </p:nvSpPr>
        <p:spPr bwMode="auto">
          <a:xfrm>
            <a:off x="3081338" y="5348288"/>
            <a:ext cx="1289050" cy="276225"/>
          </a:xfrm>
          <a:prstGeom prst="roundRect">
            <a:avLst>
              <a:gd name="adj" fmla="val 16667"/>
            </a:avLst>
          </a:prstGeom>
          <a:solidFill>
            <a:srgbClr val="FF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48600" name="AutoShape 24">
            <a:extLst>
              <a:ext uri="{FF2B5EF4-FFF2-40B4-BE49-F238E27FC236}">
                <a16:creationId xmlns:a16="http://schemas.microsoft.com/office/drawing/2014/main" id="{4E2F25FE-EDFC-4217-86DC-6AEA4F0BF5AF}"/>
              </a:ext>
            </a:extLst>
          </p:cNvPr>
          <p:cNvSpPr>
            <a:spLocks noChangeArrowheads="1"/>
          </p:cNvSpPr>
          <p:nvPr/>
        </p:nvSpPr>
        <p:spPr bwMode="auto">
          <a:xfrm>
            <a:off x="4478338" y="5335588"/>
            <a:ext cx="1289050" cy="276225"/>
          </a:xfrm>
          <a:prstGeom prst="roundRect">
            <a:avLst>
              <a:gd name="adj" fmla="val 16667"/>
            </a:avLst>
          </a:prstGeom>
          <a:solidFill>
            <a:srgbClr val="FFFF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1048601" name="Text Box 25">
            <a:extLst>
              <a:ext uri="{FF2B5EF4-FFF2-40B4-BE49-F238E27FC236}">
                <a16:creationId xmlns:a16="http://schemas.microsoft.com/office/drawing/2014/main" id="{8A962591-6357-44F3-BE62-7FD05AACD749}"/>
              </a:ext>
            </a:extLst>
          </p:cNvPr>
          <p:cNvSpPr txBox="1">
            <a:spLocks noChangeArrowheads="1"/>
          </p:cNvSpPr>
          <p:nvPr/>
        </p:nvSpPr>
        <p:spPr bwMode="auto">
          <a:xfrm>
            <a:off x="5934075" y="4889500"/>
            <a:ext cx="1116013" cy="346075"/>
          </a:xfrm>
          <a:prstGeom prst="rect">
            <a:avLst/>
          </a:prstGeom>
          <a:solidFill>
            <a:srgbClr val="E9F7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E9F7FF"/>
            </a:extrusionClr>
            <a:contourClr>
              <a:srgbClr val="E9F7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a:spcBef>
                <a:spcPct val="0"/>
              </a:spcBef>
            </a:pPr>
            <a:r>
              <a:rPr lang="en-US" altLang="zh-CN" sz="1400" b="1">
                <a:ea typeface="MS PGothic" panose="020B0600070205080204" pitchFamily="34" charset="-128"/>
              </a:rPr>
              <a:t>CAR </a:t>
            </a:r>
            <a:r>
              <a:rPr lang="zh-CN" altLang="en-US" sz="1400" b="1">
                <a:ea typeface="宋体" panose="02010600030101010101" pitchFamily="2" charset="-122"/>
              </a:rPr>
              <a:t>构件</a:t>
            </a:r>
          </a:p>
        </p:txBody>
      </p:sp>
      <p:sp>
        <p:nvSpPr>
          <p:cNvPr id="1048605" name="Text Box 29">
            <a:extLst>
              <a:ext uri="{FF2B5EF4-FFF2-40B4-BE49-F238E27FC236}">
                <a16:creationId xmlns:a16="http://schemas.microsoft.com/office/drawing/2014/main" id="{9263B99C-F6FC-4915-8903-72E58577615A}"/>
              </a:ext>
            </a:extLst>
          </p:cNvPr>
          <p:cNvSpPr txBox="1">
            <a:spLocks noChangeArrowheads="1"/>
          </p:cNvSpPr>
          <p:nvPr/>
        </p:nvSpPr>
        <p:spPr bwMode="auto">
          <a:xfrm>
            <a:off x="4305300" y="5802313"/>
            <a:ext cx="236220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a:solidFill>
                  <a:schemeClr val="tx1"/>
                </a:solidFill>
                <a:latin typeface="黑体" panose="02010609060101010101" pitchFamily="49" charset="-122"/>
                <a:ea typeface="宋体" panose="02010600030101010101" pitchFamily="2" charset="-122"/>
              </a:rPr>
              <a:t>操作系统</a:t>
            </a:r>
          </a:p>
        </p:txBody>
      </p:sp>
      <p:sp>
        <p:nvSpPr>
          <p:cNvPr id="1048606" name="Text Box 30">
            <a:extLst>
              <a:ext uri="{FF2B5EF4-FFF2-40B4-BE49-F238E27FC236}">
                <a16:creationId xmlns:a16="http://schemas.microsoft.com/office/drawing/2014/main" id="{2F84DC2A-2EC3-4F66-8F44-A05CC49C5F10}"/>
              </a:ext>
            </a:extLst>
          </p:cNvPr>
          <p:cNvSpPr txBox="1">
            <a:spLocks noChangeArrowheads="1"/>
          </p:cNvSpPr>
          <p:nvPr/>
        </p:nvSpPr>
        <p:spPr bwMode="auto">
          <a:xfrm>
            <a:off x="1930400" y="5294313"/>
            <a:ext cx="982663"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400" b="1">
                <a:ea typeface="宋体" panose="02010600030101010101" pitchFamily="2" charset="-122"/>
              </a:rPr>
              <a:t>Brew VM</a:t>
            </a:r>
          </a:p>
        </p:txBody>
      </p:sp>
      <p:sp>
        <p:nvSpPr>
          <p:cNvPr id="1048607" name="Text Box 31">
            <a:extLst>
              <a:ext uri="{FF2B5EF4-FFF2-40B4-BE49-F238E27FC236}">
                <a16:creationId xmlns:a16="http://schemas.microsoft.com/office/drawing/2014/main" id="{744A4700-0364-45E6-96D4-91FBF0E01337}"/>
              </a:ext>
            </a:extLst>
          </p:cNvPr>
          <p:cNvSpPr txBox="1">
            <a:spLocks noChangeArrowheads="1"/>
          </p:cNvSpPr>
          <p:nvPr/>
        </p:nvSpPr>
        <p:spPr bwMode="auto">
          <a:xfrm>
            <a:off x="3200400" y="5307013"/>
            <a:ext cx="1179513"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400" b="1">
                <a:ea typeface="宋体" panose="02010600030101010101" pitchFamily="2" charset="-122"/>
              </a:rPr>
              <a:t>WinCE VM</a:t>
            </a:r>
          </a:p>
        </p:txBody>
      </p:sp>
      <p:sp>
        <p:nvSpPr>
          <p:cNvPr id="1048608" name="Text Box 32">
            <a:extLst>
              <a:ext uri="{FF2B5EF4-FFF2-40B4-BE49-F238E27FC236}">
                <a16:creationId xmlns:a16="http://schemas.microsoft.com/office/drawing/2014/main" id="{8766C044-ECC2-4C9D-A062-AEBAC54C230F}"/>
              </a:ext>
            </a:extLst>
          </p:cNvPr>
          <p:cNvSpPr txBox="1">
            <a:spLocks noChangeArrowheads="1"/>
          </p:cNvSpPr>
          <p:nvPr/>
        </p:nvSpPr>
        <p:spPr bwMode="auto">
          <a:xfrm>
            <a:off x="4775200" y="5294313"/>
            <a:ext cx="838200"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400" b="1">
                <a:ea typeface="宋体" panose="02010600030101010101" pitchFamily="2" charset="-122"/>
              </a:rPr>
              <a:t>J V 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a:extLst>
              <a:ext uri="{FF2B5EF4-FFF2-40B4-BE49-F238E27FC236}">
                <a16:creationId xmlns:a16="http://schemas.microsoft.com/office/drawing/2014/main" id="{80E54ACD-AB83-4CA0-98CE-8841FD4F7F6C}"/>
              </a:ext>
            </a:extLst>
          </p:cNvPr>
          <p:cNvSpPr>
            <a:spLocks noGrp="1" noChangeArrowheads="1"/>
          </p:cNvSpPr>
          <p:nvPr>
            <p:ph type="title"/>
          </p:nvPr>
        </p:nvSpPr>
        <p:spPr>
          <a:xfrm>
            <a:off x="2128838" y="203200"/>
            <a:ext cx="5027612" cy="750888"/>
          </a:xfrm>
        </p:spPr>
        <p:txBody>
          <a:bodyPr/>
          <a:lstStyle/>
          <a:p>
            <a:r>
              <a:rPr lang="zh-CN" altLang="en-US">
                <a:solidFill>
                  <a:srgbClr val="FF3300"/>
                </a:solidFill>
              </a:rPr>
              <a:t>计划最高纲领</a:t>
            </a:r>
          </a:p>
        </p:txBody>
      </p:sp>
      <p:sp>
        <p:nvSpPr>
          <p:cNvPr id="1033219" name="Rectangle 3">
            <a:extLst>
              <a:ext uri="{FF2B5EF4-FFF2-40B4-BE49-F238E27FC236}">
                <a16:creationId xmlns:a16="http://schemas.microsoft.com/office/drawing/2014/main" id="{B0BE6ADB-F6C1-4759-9CA3-D56F6651284B}"/>
              </a:ext>
            </a:extLst>
          </p:cNvPr>
          <p:cNvSpPr>
            <a:spLocks noGrp="1" noChangeArrowheads="1"/>
          </p:cNvSpPr>
          <p:nvPr>
            <p:ph type="body" sz="half" idx="1"/>
          </p:nvPr>
        </p:nvSpPr>
        <p:spPr>
          <a:xfrm>
            <a:off x="365125" y="2184400"/>
            <a:ext cx="6429375" cy="3487738"/>
          </a:xfrm>
        </p:spPr>
        <p:txBody>
          <a:bodyPr/>
          <a:lstStyle/>
          <a:p>
            <a:pPr>
              <a:buClr>
                <a:srgbClr val="FF0000"/>
              </a:buClr>
              <a:buFont typeface="Wingdings" panose="05000000000000000000" pitchFamily="2" charset="2"/>
              <a:buChar char="n"/>
            </a:pPr>
            <a:r>
              <a:rPr lang="zh-CN" altLang="en-US" sz="2400" b="0"/>
              <a:t>面向消费市场的软件需求，</a:t>
            </a:r>
          </a:p>
          <a:p>
            <a:pPr>
              <a:buClr>
                <a:srgbClr val="FF0000"/>
              </a:buClr>
              <a:buFont typeface="Wingdings" panose="05000000000000000000" pitchFamily="2" charset="2"/>
              <a:buNone/>
            </a:pPr>
            <a:r>
              <a:rPr lang="zh-CN" altLang="en-US" sz="2400" b="0"/>
              <a:t>     实现</a:t>
            </a:r>
            <a:r>
              <a:rPr lang="zh-CN" altLang="en-US" sz="2400" b="0">
                <a:latin typeface="Arial" panose="020B0604020202020204" pitchFamily="34" charset="0"/>
              </a:rPr>
              <a:t>“</a:t>
            </a:r>
            <a:r>
              <a:rPr lang="zh-CN" altLang="en-US" sz="2400" b="0"/>
              <a:t>用户零维护</a:t>
            </a:r>
            <a:r>
              <a:rPr lang="zh-CN" altLang="en-US" sz="2400" b="0">
                <a:latin typeface="Arial" panose="020B0604020202020204" pitchFamily="34" charset="0"/>
              </a:rPr>
              <a:t>”</a:t>
            </a:r>
            <a:r>
              <a:rPr lang="zh-CN" altLang="en-US" sz="2400" b="0"/>
              <a:t>，</a:t>
            </a:r>
            <a:r>
              <a:rPr lang="zh-CN" altLang="en-US" sz="2400" b="0">
                <a:latin typeface="Arial" panose="020B0604020202020204" pitchFamily="34" charset="0"/>
              </a:rPr>
              <a:t>“</a:t>
            </a:r>
            <a:r>
              <a:rPr lang="zh-CN" altLang="en-US" sz="2400" b="0"/>
              <a:t>瞬间启动</a:t>
            </a:r>
            <a:r>
              <a:rPr lang="zh-CN" altLang="en-US" sz="2400" b="0">
                <a:latin typeface="Arial" panose="020B0604020202020204" pitchFamily="34" charset="0"/>
              </a:rPr>
              <a:t>”</a:t>
            </a:r>
            <a:r>
              <a:rPr lang="zh-CN" altLang="en-US" sz="2400" b="0"/>
              <a:t>。</a:t>
            </a:r>
          </a:p>
          <a:p>
            <a:pPr>
              <a:buClr>
                <a:srgbClr val="FF0000"/>
              </a:buClr>
              <a:buFont typeface="Wingdings" panose="05000000000000000000" pitchFamily="2" charset="2"/>
              <a:buChar char="n"/>
            </a:pPr>
            <a:r>
              <a:rPr lang="zh-CN" altLang="en-US" sz="2400" b="0"/>
              <a:t>各类应用软件、游戏和新闻都像浏览器，</a:t>
            </a:r>
          </a:p>
          <a:p>
            <a:pPr>
              <a:buClr>
                <a:srgbClr val="FF0000"/>
              </a:buClr>
              <a:buFont typeface="Wingdings" panose="05000000000000000000" pitchFamily="2" charset="2"/>
              <a:buNone/>
            </a:pPr>
            <a:r>
              <a:rPr lang="zh-CN" altLang="en-US" sz="2400" b="0"/>
              <a:t>     实现</a:t>
            </a:r>
            <a:r>
              <a:rPr lang="zh-CN" altLang="en-US" sz="2400" b="0">
                <a:latin typeface="Arial" panose="020B0604020202020204" pitchFamily="34" charset="0"/>
              </a:rPr>
              <a:t>“</a:t>
            </a:r>
            <a:r>
              <a:rPr lang="zh-CN" altLang="en-US" sz="2400" b="0"/>
              <a:t>点击运行</a:t>
            </a:r>
            <a:r>
              <a:rPr lang="zh-CN" altLang="en-US" sz="2400" b="0">
                <a:latin typeface="Arial" panose="020B0604020202020204" pitchFamily="34" charset="0"/>
              </a:rPr>
              <a:t>”</a:t>
            </a:r>
            <a:r>
              <a:rPr lang="zh-CN" altLang="en-US" sz="2400" b="0"/>
              <a:t>。 </a:t>
            </a:r>
          </a:p>
          <a:p>
            <a:pPr>
              <a:buClr>
                <a:srgbClr val="FF0000"/>
              </a:buClr>
              <a:buFont typeface="Wingdings" panose="05000000000000000000" pitchFamily="2" charset="2"/>
              <a:buChar char="n"/>
            </a:pPr>
            <a:r>
              <a:rPr lang="zh-CN" altLang="en-US" sz="2400" b="0"/>
              <a:t>用户无需为各种硬件设备安装驱动软件，</a:t>
            </a:r>
          </a:p>
          <a:p>
            <a:pPr>
              <a:buClr>
                <a:srgbClr val="FF0000"/>
              </a:buClr>
              <a:buFont typeface="Wingdings" panose="05000000000000000000" pitchFamily="2" charset="2"/>
              <a:buNone/>
            </a:pPr>
            <a:r>
              <a:rPr lang="zh-CN" altLang="en-US" sz="2400" b="0"/>
              <a:t>     实现</a:t>
            </a:r>
            <a:r>
              <a:rPr lang="zh-CN" altLang="en-US" sz="2400" b="0">
                <a:latin typeface="Arial" panose="020B0604020202020204" pitchFamily="34" charset="0"/>
              </a:rPr>
              <a:t>“</a:t>
            </a:r>
            <a:r>
              <a:rPr lang="zh-CN" altLang="en-US" sz="2400" b="0"/>
              <a:t>即插即用</a:t>
            </a:r>
            <a:r>
              <a:rPr lang="zh-CN" altLang="en-US" sz="2400" b="0">
                <a:latin typeface="Arial" panose="020B0604020202020204" pitchFamily="34" charset="0"/>
              </a:rPr>
              <a:t>”</a:t>
            </a:r>
            <a:r>
              <a:rPr lang="zh-CN" altLang="en-US" sz="2400" b="0"/>
              <a:t> </a:t>
            </a:r>
          </a:p>
          <a:p>
            <a:pPr>
              <a:buClr>
                <a:srgbClr val="FF0000"/>
              </a:buClr>
              <a:buFont typeface="Wingdings" panose="05000000000000000000" pitchFamily="2" charset="2"/>
              <a:buChar char="n"/>
            </a:pPr>
            <a:r>
              <a:rPr lang="zh-CN" altLang="en-US" sz="2400" b="0"/>
              <a:t>不同厂家的软件，以目标代码形式，</a:t>
            </a:r>
          </a:p>
          <a:p>
            <a:pPr>
              <a:buClr>
                <a:srgbClr val="FF0000"/>
              </a:buClr>
              <a:buFont typeface="Wingdings" panose="05000000000000000000" pitchFamily="2" charset="2"/>
              <a:buNone/>
            </a:pPr>
            <a:r>
              <a:rPr lang="zh-CN" altLang="en-US" sz="2400" b="0"/>
              <a:t>     实现</a:t>
            </a:r>
            <a:r>
              <a:rPr lang="zh-CN" altLang="en-US" sz="2400" b="0">
                <a:latin typeface="Arial" panose="020B0604020202020204" pitchFamily="34" charset="0"/>
              </a:rPr>
              <a:t>“</a:t>
            </a:r>
            <a:r>
              <a:rPr lang="zh-CN" altLang="en-US" sz="2400" b="0"/>
              <a:t>无缝链接</a:t>
            </a:r>
            <a:r>
              <a:rPr lang="zh-CN" altLang="en-US" sz="2400" b="0">
                <a:latin typeface="Arial" panose="020B0604020202020204" pitchFamily="34" charset="0"/>
              </a:rPr>
              <a:t>”</a:t>
            </a:r>
            <a:r>
              <a:rPr lang="zh-CN" altLang="en-US" sz="2400" b="0"/>
              <a:t> </a:t>
            </a:r>
          </a:p>
        </p:txBody>
      </p:sp>
      <p:pic>
        <p:nvPicPr>
          <p:cNvPr id="1033220" name="Picture 4" descr="和欣注册商标-红色">
            <a:extLst>
              <a:ext uri="{FF2B5EF4-FFF2-40B4-BE49-F238E27FC236}">
                <a16:creationId xmlns:a16="http://schemas.microsoft.com/office/drawing/2014/main" id="{FFAB1E2D-5C76-4D49-9592-134FDF383821}"/>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90538" y="266700"/>
            <a:ext cx="1716087" cy="65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3221" name="Rectangle 5">
            <a:extLst>
              <a:ext uri="{FF2B5EF4-FFF2-40B4-BE49-F238E27FC236}">
                <a16:creationId xmlns:a16="http://schemas.microsoft.com/office/drawing/2014/main" id="{5682F9A5-50EE-4D4A-AB26-3D9A42B286F1}"/>
              </a:ext>
            </a:extLst>
          </p:cNvPr>
          <p:cNvSpPr>
            <a:spLocks noChangeArrowheads="1"/>
          </p:cNvSpPr>
          <p:nvPr/>
        </p:nvSpPr>
        <p:spPr bwMode="auto">
          <a:xfrm>
            <a:off x="0" y="1460500"/>
            <a:ext cx="53244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342900" indent="-342900" algn="l">
              <a:lnSpc>
                <a:spcPct val="90000"/>
              </a:lnSpc>
              <a:spcBef>
                <a:spcPct val="30000"/>
              </a:spcBef>
              <a:buClr>
                <a:schemeClr val="tx2"/>
              </a:buClr>
              <a:buSzPct val="75000"/>
              <a:buFont typeface="Wingdings" panose="05000000000000000000" pitchFamily="2" charset="2"/>
              <a:buChar char="v"/>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742950" indent="-285750" algn="l">
              <a:lnSpc>
                <a:spcPct val="90000"/>
              </a:lnSpc>
              <a:spcBef>
                <a:spcPct val="30000"/>
              </a:spcBef>
              <a:buClr>
                <a:schemeClr val="tx2"/>
              </a:buClr>
              <a:buSzPct val="75000"/>
              <a:buFont typeface="Wingdings" panose="05000000000000000000" pitchFamily="2" charset="2"/>
              <a:buChar char="n"/>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143000" indent="-228600" algn="l">
              <a:lnSpc>
                <a:spcPct val="90000"/>
              </a:lnSpc>
              <a:spcBef>
                <a:spcPct val="30000"/>
              </a:spcBef>
              <a:buClr>
                <a:schemeClr val="tx2"/>
              </a:buClr>
              <a:buSzPct val="75000"/>
              <a:buFont typeface="Wingdings" panose="05000000000000000000" pitchFamily="2" charset="2"/>
              <a:buChar char=";"/>
              <a:defRPr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6002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057400" indent="-228600" algn="l">
              <a:lnSpc>
                <a:spcPct val="90000"/>
              </a:lnSpc>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5146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9718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4290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86200" indent="-228600" eaLnBrk="0" fontAlgn="base" hangingPunct="0">
              <a:lnSpc>
                <a:spcPct val="90000"/>
              </a:lnSpc>
              <a:spcBef>
                <a:spcPct val="50000"/>
              </a:spcBef>
              <a:spcAft>
                <a:spcPct val="0"/>
              </a:spcAft>
              <a:defRPr sz="32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sz="3600"/>
              <a:t> </a:t>
            </a:r>
            <a:r>
              <a:rPr lang="zh-CN" altLang="en-US" sz="3600">
                <a:latin typeface="Arial" panose="020B0604020202020204" pitchFamily="34" charset="0"/>
              </a:rPr>
              <a:t>“</a:t>
            </a:r>
            <a:r>
              <a:rPr lang="zh-CN" altLang="en-US" sz="3600"/>
              <a:t>傻瓜</a:t>
            </a:r>
            <a:r>
              <a:rPr lang="zh-CN" altLang="en-US" sz="3600">
                <a:latin typeface="Arial" panose="020B0604020202020204" pitchFamily="34" charset="0"/>
              </a:rPr>
              <a:t>”</a:t>
            </a:r>
            <a:r>
              <a:rPr lang="zh-CN" altLang="en-US" sz="3600"/>
              <a:t>软件运行平台</a:t>
            </a:r>
          </a:p>
        </p:txBody>
      </p:sp>
      <p:pic>
        <p:nvPicPr>
          <p:cNvPr id="1033222" name="Picture 6">
            <a:extLst>
              <a:ext uri="{FF2B5EF4-FFF2-40B4-BE49-F238E27FC236}">
                <a16:creationId xmlns:a16="http://schemas.microsoft.com/office/drawing/2014/main" id="{6BFBD9AD-376A-4A68-B12E-5EE041B9E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900" y="400050"/>
            <a:ext cx="1935163" cy="1965325"/>
          </a:xfrm>
          <a:prstGeom prst="rect">
            <a:avLst/>
          </a:prstGeom>
          <a:noFill/>
          <a:extLst>
            <a:ext uri="{909E8E84-426E-40DD-AFC4-6F175D3DCCD1}">
              <a14:hiddenFill xmlns:a14="http://schemas.microsoft.com/office/drawing/2010/main">
                <a:solidFill>
                  <a:srgbClr val="FFFFFF"/>
                </a:solidFill>
              </a14:hiddenFill>
            </a:ext>
          </a:extLst>
        </p:spPr>
      </p:pic>
      <p:pic>
        <p:nvPicPr>
          <p:cNvPr id="1033223" name="Picture 7">
            <a:extLst>
              <a:ext uri="{FF2B5EF4-FFF2-40B4-BE49-F238E27FC236}">
                <a16:creationId xmlns:a16="http://schemas.microsoft.com/office/drawing/2014/main" id="{D820832C-5274-46DC-B933-79C7DEEE3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0363" y="2506663"/>
            <a:ext cx="2178050" cy="1685925"/>
          </a:xfrm>
          <a:prstGeom prst="rect">
            <a:avLst/>
          </a:prstGeom>
          <a:noFill/>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grpSp>
        <p:nvGrpSpPr>
          <p:cNvPr id="1033224" name="Group 8">
            <a:extLst>
              <a:ext uri="{FF2B5EF4-FFF2-40B4-BE49-F238E27FC236}">
                <a16:creationId xmlns:a16="http://schemas.microsoft.com/office/drawing/2014/main" id="{33F8E0DC-76DE-4EEB-BB1A-832720044564}"/>
              </a:ext>
            </a:extLst>
          </p:cNvPr>
          <p:cNvGrpSpPr>
            <a:grpSpLocks/>
          </p:cNvGrpSpPr>
          <p:nvPr/>
        </p:nvGrpSpPr>
        <p:grpSpPr bwMode="auto">
          <a:xfrm>
            <a:off x="6692900" y="4505325"/>
            <a:ext cx="2451100" cy="1909763"/>
            <a:chOff x="576" y="1584"/>
            <a:chExt cx="2166" cy="1392"/>
          </a:xfrm>
        </p:grpSpPr>
        <p:graphicFrame>
          <p:nvGraphicFramePr>
            <p:cNvPr id="1033225" name="Object 9">
              <a:extLst>
                <a:ext uri="{FF2B5EF4-FFF2-40B4-BE49-F238E27FC236}">
                  <a16:creationId xmlns:a16="http://schemas.microsoft.com/office/drawing/2014/main" id="{2EA3E9DA-9515-489B-B818-AE491FA77367}"/>
                </a:ext>
              </a:extLst>
            </p:cNvPr>
            <p:cNvGraphicFramePr>
              <a:graphicFrameLocks noChangeAspect="1"/>
            </p:cNvGraphicFramePr>
            <p:nvPr/>
          </p:nvGraphicFramePr>
          <p:xfrm>
            <a:off x="672" y="2304"/>
            <a:ext cx="1008" cy="596"/>
          </p:xfrm>
          <a:graphic>
            <a:graphicData uri="http://schemas.openxmlformats.org/presentationml/2006/ole">
              <mc:AlternateContent xmlns:mc="http://schemas.openxmlformats.org/markup-compatibility/2006">
                <mc:Choice xmlns:v="urn:schemas-microsoft-com:vml" Requires="v">
                  <p:oleObj spid="_x0000_s1033229" name="Photo Editor Photo" r:id="rId7" imgW="2467319" imgH="1457143" progId="MSPhotoEd.3">
                    <p:embed/>
                  </p:oleObj>
                </mc:Choice>
                <mc:Fallback>
                  <p:oleObj name="Photo Editor Photo" r:id="rId7" imgW="2467319" imgH="1457143" progId="MSPhotoEd.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 y="2304"/>
                          <a:ext cx="100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3226" name="Picture 10" descr="20031113111126282">
              <a:extLst>
                <a:ext uri="{FF2B5EF4-FFF2-40B4-BE49-F238E27FC236}">
                  <a16:creationId xmlns:a16="http://schemas.microsoft.com/office/drawing/2014/main" id="{54FFEF43-5EDE-4E8B-8601-F924514C3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 y="1728"/>
              <a:ext cx="1014" cy="1248"/>
            </a:xfrm>
            <a:prstGeom prst="rect">
              <a:avLst/>
            </a:prstGeom>
            <a:noFill/>
            <a:extLst>
              <a:ext uri="{909E8E84-426E-40DD-AFC4-6F175D3DCCD1}">
                <a14:hiddenFill xmlns:a14="http://schemas.microsoft.com/office/drawing/2010/main">
                  <a:solidFill>
                    <a:srgbClr val="FFFFFF"/>
                  </a:solidFill>
                </a14:hiddenFill>
              </a:ext>
            </a:extLst>
          </p:spPr>
        </p:pic>
        <p:pic>
          <p:nvPicPr>
            <p:cNvPr id="1033227" name="Picture 11" descr="3650_lores_05">
              <a:extLst>
                <a:ext uri="{FF2B5EF4-FFF2-40B4-BE49-F238E27FC236}">
                  <a16:creationId xmlns:a16="http://schemas.microsoft.com/office/drawing/2014/main" id="{7BBDA629-9F5F-4488-BBBF-CC5BE7D6C9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 y="1680"/>
              <a:ext cx="362" cy="805"/>
            </a:xfrm>
            <a:prstGeom prst="rect">
              <a:avLst/>
            </a:prstGeom>
            <a:noFill/>
            <a:extLst>
              <a:ext uri="{909E8E84-426E-40DD-AFC4-6F175D3DCCD1}">
                <a14:hiddenFill xmlns:a14="http://schemas.microsoft.com/office/drawing/2010/main">
                  <a:solidFill>
                    <a:srgbClr val="FFFFFF"/>
                  </a:solidFill>
                </a14:hiddenFill>
              </a:ext>
            </a:extLst>
          </p:spPr>
        </p:pic>
        <p:pic>
          <p:nvPicPr>
            <p:cNvPr id="1033228" name="Picture 12" descr="CAMCORDER Style">
              <a:extLst>
                <a:ext uri="{FF2B5EF4-FFF2-40B4-BE49-F238E27FC236}">
                  <a16:creationId xmlns:a16="http://schemas.microsoft.com/office/drawing/2014/main" id="{5AF55522-FD1E-49CF-8205-422966E0FE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1584"/>
              <a:ext cx="722" cy="72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a:extLst>
              <a:ext uri="{FF2B5EF4-FFF2-40B4-BE49-F238E27FC236}">
                <a16:creationId xmlns:a16="http://schemas.microsoft.com/office/drawing/2014/main" id="{73D1AF26-C2D4-479B-9672-7E67C55A5725}"/>
              </a:ext>
            </a:extLst>
          </p:cNvPr>
          <p:cNvSpPr>
            <a:spLocks noGrp="1" noChangeArrowheads="1"/>
          </p:cNvSpPr>
          <p:nvPr>
            <p:ph type="title"/>
          </p:nvPr>
        </p:nvSpPr>
        <p:spPr/>
        <p:txBody>
          <a:bodyPr/>
          <a:lstStyle/>
          <a:p>
            <a:pPr algn="ctr"/>
            <a:r>
              <a:rPr lang="zh-CN" altLang="en-US">
                <a:solidFill>
                  <a:srgbClr val="FF0000"/>
                </a:solidFill>
              </a:rPr>
              <a:t>网络就是计算机</a:t>
            </a:r>
          </a:p>
        </p:txBody>
      </p:sp>
      <p:pic>
        <p:nvPicPr>
          <p:cNvPr id="1005571" name="Picture 3">
            <a:extLst>
              <a:ext uri="{FF2B5EF4-FFF2-40B4-BE49-F238E27FC236}">
                <a16:creationId xmlns:a16="http://schemas.microsoft.com/office/drawing/2014/main" id="{78E6E99A-7A4A-47CA-8991-7ECA16F0E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682750"/>
            <a:ext cx="3784600" cy="2928938"/>
          </a:xfrm>
          <a:prstGeom prst="rect">
            <a:avLst/>
          </a:prstGeom>
          <a:noFill/>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005572" name="AutoShape 4">
            <a:extLst>
              <a:ext uri="{FF2B5EF4-FFF2-40B4-BE49-F238E27FC236}">
                <a16:creationId xmlns:a16="http://schemas.microsoft.com/office/drawing/2014/main" id="{F9367428-314C-4186-AF7A-7B93B3BE661D}"/>
              </a:ext>
            </a:extLst>
          </p:cNvPr>
          <p:cNvSpPr>
            <a:spLocks noChangeArrowheads="1"/>
          </p:cNvSpPr>
          <p:nvPr/>
        </p:nvSpPr>
        <p:spPr bwMode="auto">
          <a:xfrm>
            <a:off x="5489575" y="1892300"/>
            <a:ext cx="2765425" cy="695325"/>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05573" name="Text Box 5">
            <a:extLst>
              <a:ext uri="{FF2B5EF4-FFF2-40B4-BE49-F238E27FC236}">
                <a16:creationId xmlns:a16="http://schemas.microsoft.com/office/drawing/2014/main" id="{73049F1C-CFA9-4CE9-8602-3D304B596845}"/>
              </a:ext>
            </a:extLst>
          </p:cNvPr>
          <p:cNvSpPr txBox="1">
            <a:spLocks noChangeArrowheads="1"/>
          </p:cNvSpPr>
          <p:nvPr/>
        </p:nvSpPr>
        <p:spPr bwMode="auto">
          <a:xfrm>
            <a:off x="5857875" y="2057400"/>
            <a:ext cx="2155825"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游戏</a:t>
            </a:r>
          </a:p>
        </p:txBody>
      </p:sp>
      <p:sp>
        <p:nvSpPr>
          <p:cNvPr id="1005574" name="AutoShape 6">
            <a:extLst>
              <a:ext uri="{FF2B5EF4-FFF2-40B4-BE49-F238E27FC236}">
                <a16:creationId xmlns:a16="http://schemas.microsoft.com/office/drawing/2014/main" id="{013EC537-F71D-4643-BA58-6A1F874ACED6}"/>
              </a:ext>
            </a:extLst>
          </p:cNvPr>
          <p:cNvSpPr>
            <a:spLocks noChangeArrowheads="1"/>
          </p:cNvSpPr>
          <p:nvPr/>
        </p:nvSpPr>
        <p:spPr bwMode="auto">
          <a:xfrm>
            <a:off x="5553075" y="2794000"/>
            <a:ext cx="2765425" cy="695325"/>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05575" name="Text Box 7">
            <a:extLst>
              <a:ext uri="{FF2B5EF4-FFF2-40B4-BE49-F238E27FC236}">
                <a16:creationId xmlns:a16="http://schemas.microsoft.com/office/drawing/2014/main" id="{B5AE1D59-21B2-4594-A219-BF6E0D8034ED}"/>
              </a:ext>
            </a:extLst>
          </p:cNvPr>
          <p:cNvSpPr txBox="1">
            <a:spLocks noChangeArrowheads="1"/>
          </p:cNvSpPr>
          <p:nvPr/>
        </p:nvSpPr>
        <p:spPr bwMode="auto">
          <a:xfrm>
            <a:off x="5830888" y="2959100"/>
            <a:ext cx="2297112"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应用软件</a:t>
            </a:r>
          </a:p>
        </p:txBody>
      </p:sp>
      <p:sp>
        <p:nvSpPr>
          <p:cNvPr id="1005576" name="AutoShape 8">
            <a:extLst>
              <a:ext uri="{FF2B5EF4-FFF2-40B4-BE49-F238E27FC236}">
                <a16:creationId xmlns:a16="http://schemas.microsoft.com/office/drawing/2014/main" id="{4D71AA1F-8893-4751-988F-10D34CCE1387}"/>
              </a:ext>
            </a:extLst>
          </p:cNvPr>
          <p:cNvSpPr>
            <a:spLocks noChangeArrowheads="1"/>
          </p:cNvSpPr>
          <p:nvPr/>
        </p:nvSpPr>
        <p:spPr bwMode="auto">
          <a:xfrm>
            <a:off x="5603875" y="3683000"/>
            <a:ext cx="2765425" cy="695325"/>
          </a:xfrm>
          <a:prstGeom prst="roundRect">
            <a:avLst>
              <a:gd name="adj" fmla="val 34847"/>
            </a:avLst>
          </a:prstGeom>
          <a:solidFill>
            <a:srgbClr val="E9FFFF"/>
          </a:solidFill>
          <a:ln w="12700">
            <a:solidFill>
              <a:schemeClr val="accent1"/>
            </a:solidFill>
            <a:round/>
            <a:headEnd/>
            <a:tailEnd/>
          </a:ln>
          <a:effectLst>
            <a:outerShdw dist="107763" dir="2700000" algn="ctr" rotWithShape="0">
              <a:schemeClr val="bg2"/>
            </a:outerShdw>
          </a:effectLst>
        </p:spPr>
        <p:txBody>
          <a:bodyPr anchor="ctr">
            <a:spAutoFit/>
          </a:bodyPr>
          <a:lstStyle/>
          <a:p>
            <a:endParaRPr lang="zh-CN" altLang="en-US"/>
          </a:p>
        </p:txBody>
      </p:sp>
      <p:sp>
        <p:nvSpPr>
          <p:cNvPr id="1005577" name="Text Box 9">
            <a:extLst>
              <a:ext uri="{FF2B5EF4-FFF2-40B4-BE49-F238E27FC236}">
                <a16:creationId xmlns:a16="http://schemas.microsoft.com/office/drawing/2014/main" id="{1A1E7D29-BB0C-41F8-A7AA-CA0F98D8CC31}"/>
              </a:ext>
            </a:extLst>
          </p:cNvPr>
          <p:cNvSpPr txBox="1">
            <a:spLocks noChangeArrowheads="1"/>
          </p:cNvSpPr>
          <p:nvPr/>
        </p:nvSpPr>
        <p:spPr bwMode="auto">
          <a:xfrm>
            <a:off x="5783263" y="3911600"/>
            <a:ext cx="250983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网页浏览</a:t>
            </a:r>
          </a:p>
        </p:txBody>
      </p:sp>
      <p:sp>
        <p:nvSpPr>
          <p:cNvPr id="1005578" name="Text Box 10">
            <a:extLst>
              <a:ext uri="{FF2B5EF4-FFF2-40B4-BE49-F238E27FC236}">
                <a16:creationId xmlns:a16="http://schemas.microsoft.com/office/drawing/2014/main" id="{D6DC5686-0C63-4995-8C1C-B25BBE55F855}"/>
              </a:ext>
            </a:extLst>
          </p:cNvPr>
          <p:cNvSpPr txBox="1">
            <a:spLocks noChangeArrowheads="1"/>
          </p:cNvSpPr>
          <p:nvPr/>
        </p:nvSpPr>
        <p:spPr bwMode="auto">
          <a:xfrm>
            <a:off x="6499225" y="4597400"/>
            <a:ext cx="1374775" cy="519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ea typeface="宋体" panose="02010600030101010101" pitchFamily="2" charset="-122"/>
              </a:rPr>
              <a:t>……</a:t>
            </a:r>
          </a:p>
        </p:txBody>
      </p:sp>
      <p:sp>
        <p:nvSpPr>
          <p:cNvPr id="1005579" name="Text Box 11">
            <a:extLst>
              <a:ext uri="{FF2B5EF4-FFF2-40B4-BE49-F238E27FC236}">
                <a16:creationId xmlns:a16="http://schemas.microsoft.com/office/drawing/2014/main" id="{4F6BF628-A459-4645-B37E-097DA2FEC91B}"/>
              </a:ext>
            </a:extLst>
          </p:cNvPr>
          <p:cNvSpPr txBox="1">
            <a:spLocks noChangeArrowheads="1"/>
          </p:cNvSpPr>
          <p:nvPr/>
        </p:nvSpPr>
        <p:spPr bwMode="auto">
          <a:xfrm>
            <a:off x="5618163" y="5283200"/>
            <a:ext cx="2509837"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77777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黑体" panose="02010609060101010101" pitchFamily="49" charset="-122"/>
                <a:ea typeface="宋体" panose="02010600030101010101" pitchFamily="2" charset="-122"/>
              </a:rPr>
              <a:t>（本地或远程）</a:t>
            </a:r>
          </a:p>
        </p:txBody>
      </p:sp>
      <p:sp>
        <p:nvSpPr>
          <p:cNvPr id="1005580" name="AutoShape 12">
            <a:extLst>
              <a:ext uri="{FF2B5EF4-FFF2-40B4-BE49-F238E27FC236}">
                <a16:creationId xmlns:a16="http://schemas.microsoft.com/office/drawing/2014/main" id="{A135BD87-A6C4-423F-AA44-948311E5E3F3}"/>
              </a:ext>
            </a:extLst>
          </p:cNvPr>
          <p:cNvSpPr>
            <a:spLocks noChangeArrowheads="1"/>
          </p:cNvSpPr>
          <p:nvPr/>
        </p:nvSpPr>
        <p:spPr bwMode="auto">
          <a:xfrm>
            <a:off x="4456113" y="2387600"/>
            <a:ext cx="992187" cy="1033463"/>
          </a:xfrm>
          <a:prstGeom prst="rightArrow">
            <a:avLst>
              <a:gd name="adj1" fmla="val 50000"/>
              <a:gd name="adj2" fmla="val 25000"/>
            </a:avLst>
          </a:prstGeom>
          <a:noFill/>
          <a:ln w="12700">
            <a:solidFill>
              <a:srgbClr val="777777"/>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5581" name="Rectangle 13">
            <a:extLst>
              <a:ext uri="{FF2B5EF4-FFF2-40B4-BE49-F238E27FC236}">
                <a16:creationId xmlns:a16="http://schemas.microsoft.com/office/drawing/2014/main" id="{60EEEF11-4FFE-4A63-934C-EAFA3F0A59C7}"/>
              </a:ext>
            </a:extLst>
          </p:cNvPr>
          <p:cNvSpPr>
            <a:spLocks noChangeArrowheads="1"/>
          </p:cNvSpPr>
          <p:nvPr/>
        </p:nvSpPr>
        <p:spPr bwMode="auto">
          <a:xfrm>
            <a:off x="1000125" y="4895850"/>
            <a:ext cx="3775075"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 tIns="46038" rIns="3600" bIns="46038">
            <a:spAutoFit/>
          </a:bodyPr>
          <a:lstStyle>
            <a:lvl1pPr marL="457200" indent="-457200" algn="l">
              <a:spcBef>
                <a:spcPct val="0"/>
              </a:spcBef>
              <a:defRPr sz="2400">
                <a:solidFill>
                  <a:schemeClr val="tx1"/>
                </a:solidFill>
                <a:latin typeface="Times New Roman" panose="02020603050405020304" pitchFamily="18" charset="0"/>
                <a:ea typeface="PMingLiU" panose="02020500000000000000" pitchFamily="18" charset="-120"/>
              </a:defRPr>
            </a:lvl1pPr>
            <a:lvl2pPr marL="862013" indent="-393700" algn="l">
              <a:spcBef>
                <a:spcPct val="0"/>
              </a:spcBef>
              <a:defRPr sz="2400">
                <a:solidFill>
                  <a:schemeClr val="tx1"/>
                </a:solidFill>
                <a:latin typeface="Times New Roman" panose="02020603050405020304" pitchFamily="18" charset="0"/>
                <a:ea typeface="PMingLiU" panose="02020500000000000000" pitchFamily="18" charset="-120"/>
              </a:defRPr>
            </a:lvl2pPr>
            <a:lvl3pPr marL="1270000" indent="-406400" algn="l">
              <a:spcBef>
                <a:spcPct val="0"/>
              </a:spcBef>
              <a:defRPr sz="2400">
                <a:solidFill>
                  <a:schemeClr val="tx1"/>
                </a:solidFill>
                <a:latin typeface="Times New Roman" panose="02020603050405020304" pitchFamily="18" charset="0"/>
                <a:ea typeface="PMingLiU" panose="02020500000000000000" pitchFamily="18" charset="-120"/>
              </a:defRPr>
            </a:lvl3pPr>
            <a:lvl4pPr marL="1857375" algn="l">
              <a:spcBef>
                <a:spcPct val="0"/>
              </a:spcBef>
              <a:defRPr sz="2400">
                <a:solidFill>
                  <a:schemeClr val="tx1"/>
                </a:solidFill>
                <a:latin typeface="Times New Roman" panose="02020603050405020304" pitchFamily="18" charset="0"/>
                <a:ea typeface="PMingLiU" panose="02020500000000000000" pitchFamily="18" charset="-120"/>
              </a:defRPr>
            </a:lvl4pPr>
            <a:lvl5pPr marL="1971675" algn="l">
              <a:spcBef>
                <a:spcPct val="0"/>
              </a:spcBef>
              <a:defRPr sz="2400">
                <a:solidFill>
                  <a:schemeClr val="tx1"/>
                </a:solidFill>
                <a:latin typeface="Times New Roman" panose="02020603050405020304" pitchFamily="18" charset="0"/>
                <a:ea typeface="PMingLiU" panose="02020500000000000000" pitchFamily="18" charset="-120"/>
              </a:defRPr>
            </a:lvl5pPr>
            <a:lvl6pPr marL="24288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6pPr>
            <a:lvl7pPr marL="28860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7pPr>
            <a:lvl8pPr marL="33432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8pPr>
            <a:lvl9pPr marL="3800475" eaLnBrk="0" fontAlgn="base" hangingPunct="0">
              <a:spcBef>
                <a:spcPct val="0"/>
              </a:spcBef>
              <a:spcAft>
                <a:spcPct val="0"/>
              </a:spcAft>
              <a:defRPr sz="2400">
                <a:solidFill>
                  <a:schemeClr val="tx1"/>
                </a:solidFill>
                <a:latin typeface="Times New Roman" panose="02020603050405020304" pitchFamily="18" charset="0"/>
                <a:ea typeface="PMingLiU" panose="02020500000000000000" pitchFamily="18" charset="-120"/>
              </a:defRPr>
            </a:lvl9pPr>
          </a:lstStyle>
          <a:p>
            <a:pPr>
              <a:lnSpc>
                <a:spcPct val="90000"/>
              </a:lnSpc>
              <a:spcBef>
                <a:spcPct val="30000"/>
              </a:spcBef>
              <a:buClr>
                <a:srgbClr val="FF6600"/>
              </a:buClr>
              <a:buSzPct val="75000"/>
              <a:buFont typeface="Wingdings" panose="05000000000000000000" pitchFamily="2" charset="2"/>
              <a:buNone/>
            </a:pPr>
            <a:r>
              <a:rPr lang="zh-CN" altLang="en-US"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网络计算的必要条件：</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用户点击运行</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代码自动加载</a:t>
            </a:r>
          </a:p>
          <a:p>
            <a:pPr>
              <a:lnSpc>
                <a:spcPct val="90000"/>
              </a:lnSpc>
              <a:spcBef>
                <a:spcPct val="30000"/>
              </a:spcBef>
              <a:buClr>
                <a:srgbClr val="FF6600"/>
              </a:buClr>
              <a:buSzPct val="75000"/>
              <a:buFont typeface="Wingdings" panose="05000000000000000000" pitchFamily="2" charset="2"/>
              <a:buChar char="q"/>
            </a:pPr>
            <a:r>
              <a:rPr lang="zh-CN" altLang="en-US"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rPr>
              <a:t>代码自动删除</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2169" name="Object 25">
            <a:extLst>
              <a:ext uri="{FF2B5EF4-FFF2-40B4-BE49-F238E27FC236}">
                <a16:creationId xmlns:a16="http://schemas.microsoft.com/office/drawing/2014/main" id="{131DA773-3D65-4EF6-BFB6-49C55FF8B4D2}"/>
              </a:ext>
            </a:extLst>
          </p:cNvPr>
          <p:cNvGraphicFramePr>
            <a:graphicFrameLocks noChangeAspect="1"/>
          </p:cNvGraphicFramePr>
          <p:nvPr>
            <p:ph sz="half" idx="1"/>
          </p:nvPr>
        </p:nvGraphicFramePr>
        <p:xfrm>
          <a:off x="5651500" y="1585913"/>
          <a:ext cx="2206625" cy="2025650"/>
        </p:xfrm>
        <a:graphic>
          <a:graphicData uri="http://schemas.openxmlformats.org/presentationml/2006/ole">
            <mc:AlternateContent xmlns:mc="http://schemas.openxmlformats.org/markup-compatibility/2006">
              <mc:Choice xmlns:v="urn:schemas-microsoft-com:vml" Requires="v">
                <p:oleObj spid="_x0000_s902171" name="Bitmap Image" r:id="rId3" imgW="1619476" imgH="1486107" progId="Paint.Picture">
                  <p:embed/>
                </p:oleObj>
              </mc:Choice>
              <mc:Fallback>
                <p:oleObj name="Bitmap Image" r:id="rId3" imgW="1619476" imgH="1486107" progId="Paint.Picture">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585913"/>
                        <a:ext cx="2206625" cy="20256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flat" cmpd="sng">
                            <a:solidFill>
                              <a:srgbClr val="777777"/>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2146" name="Rectangle 2">
            <a:extLst>
              <a:ext uri="{FF2B5EF4-FFF2-40B4-BE49-F238E27FC236}">
                <a16:creationId xmlns:a16="http://schemas.microsoft.com/office/drawing/2014/main" id="{F93B01A9-A128-457E-BFD8-069D2F5C4C59}"/>
              </a:ext>
            </a:extLst>
          </p:cNvPr>
          <p:cNvSpPr>
            <a:spLocks noGrp="1" noChangeArrowheads="1"/>
          </p:cNvSpPr>
          <p:nvPr>
            <p:ph type="title"/>
          </p:nvPr>
        </p:nvSpPr>
        <p:spPr/>
        <p:txBody>
          <a:bodyPr/>
          <a:lstStyle/>
          <a:p>
            <a:pPr algn="ctr"/>
            <a:r>
              <a:rPr lang="zh-CN" altLang="en-US">
                <a:solidFill>
                  <a:srgbClr val="FF3300"/>
                </a:solidFill>
              </a:rPr>
              <a:t>少死机，防病毒</a:t>
            </a:r>
            <a:endParaRPr lang="zh-CN" altLang="en-US"/>
          </a:p>
        </p:txBody>
      </p:sp>
      <p:pic>
        <p:nvPicPr>
          <p:cNvPr id="902155" name="Picture 11" descr="stupid">
            <a:extLst>
              <a:ext uri="{FF2B5EF4-FFF2-40B4-BE49-F238E27FC236}">
                <a16:creationId xmlns:a16="http://schemas.microsoft.com/office/drawing/2014/main" id="{BF9F7801-75E8-456E-9F6D-6866CD0E0CDE}"/>
              </a:ext>
            </a:extLst>
          </p:cNvPr>
          <p:cNvPicPr>
            <a:picLocks noChangeAspect="1" noChangeArrowheads="1" noCrop="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027738" y="1643063"/>
            <a:ext cx="1574800" cy="157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2161" name="Rectangle 17">
            <a:extLst>
              <a:ext uri="{FF2B5EF4-FFF2-40B4-BE49-F238E27FC236}">
                <a16:creationId xmlns:a16="http://schemas.microsoft.com/office/drawing/2014/main" id="{D5949A30-A344-415E-9EFE-B9BB7CBC24FA}"/>
              </a:ext>
            </a:extLst>
          </p:cNvPr>
          <p:cNvSpPr>
            <a:spLocks noChangeArrowheads="1"/>
          </p:cNvSpPr>
          <p:nvPr/>
        </p:nvSpPr>
        <p:spPr bwMode="auto">
          <a:xfrm>
            <a:off x="327025" y="4327525"/>
            <a:ext cx="8816975"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562" tIns="46038" rIns="182562" bIns="46038">
            <a:spAutoFit/>
          </a:bodyPr>
          <a:lstStyle>
            <a:lvl1pPr marL="342900" indent="-342900" algn="l">
              <a:lnSpc>
                <a:spcPct val="90000"/>
              </a:lnSpc>
              <a:spcBef>
                <a:spcPct val="30000"/>
              </a:spcBef>
              <a:buClr>
                <a:schemeClr val="tx2"/>
              </a:buClr>
              <a:buSzPct val="75000"/>
              <a:buFont typeface="Wingdings" panose="05000000000000000000" pitchFamily="2" charset="2"/>
              <a:buChar char="v"/>
              <a:defRPr sz="28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1pPr>
            <a:lvl2pPr marL="742950" indent="-285750" algn="l">
              <a:lnSpc>
                <a:spcPct val="90000"/>
              </a:lnSpc>
              <a:spcBef>
                <a:spcPct val="30000"/>
              </a:spcBef>
              <a:buClr>
                <a:schemeClr val="tx2"/>
              </a:buClr>
              <a:buSzPct val="75000"/>
              <a:buFont typeface="Wingdings" panose="05000000000000000000" pitchFamily="2" charset="2"/>
              <a:buChar char="n"/>
              <a:defRPr sz="24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marL="1143000" indent="-228600" algn="l">
              <a:lnSpc>
                <a:spcPct val="90000"/>
              </a:lnSpc>
              <a:spcBef>
                <a:spcPct val="30000"/>
              </a:spcBef>
              <a:buClr>
                <a:schemeClr val="tx2"/>
              </a:buClr>
              <a:buSzPct val="75000"/>
              <a:buFont typeface="Wingdings" panose="05000000000000000000" pitchFamily="2" charset="2"/>
              <a:buChar char=";"/>
              <a:defRPr sz="2000" b="1">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marL="1600200" indent="-2286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4pPr>
            <a:lvl5pPr marL="2057400" indent="-228600" algn="l">
              <a:lnSpc>
                <a:spcPct val="90000"/>
              </a:lnSpc>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5pPr>
            <a:lvl6pPr marL="2514600" indent="-2286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6pPr>
            <a:lvl7pPr marL="2971800" indent="-2286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7pPr>
            <a:lvl8pPr marL="3429000" indent="-2286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8pPr>
            <a:lvl9pPr marL="3886200" indent="-228600" eaLnBrk="0" fontAlgn="base" hangingPunct="0">
              <a:lnSpc>
                <a:spcPct val="90000"/>
              </a:lnSpc>
              <a:spcBef>
                <a:spcPct val="50000"/>
              </a:spcBef>
              <a:spcAft>
                <a:spcPct val="0"/>
              </a:spcAft>
              <a:defRPr sz="3600" b="1">
                <a:solidFill>
                  <a:schemeClr val="tx1"/>
                </a:solidFill>
                <a:effectLst>
                  <a:outerShdw blurRad="38100" dist="38100" dir="2700000" algn="tl">
                    <a:srgbClr val="C0C0C0"/>
                  </a:outerShdw>
                </a:effectLst>
                <a:latin typeface="Times New Roman" panose="02020603050405020304" pitchFamily="18" charset="0"/>
                <a:ea typeface="PMingLiU" panose="02020500000000000000" pitchFamily="18" charset="-120"/>
              </a:defRPr>
            </a:lvl9pPr>
          </a:lstStyle>
          <a:p>
            <a:pPr>
              <a:buClr>
                <a:srgbClr val="FF0000"/>
              </a:buClr>
            </a:pPr>
            <a:r>
              <a:rPr lang="zh-CN" altLang="en-US" sz="2000"/>
              <a:t>按需加载服务（</a:t>
            </a:r>
            <a:r>
              <a:rPr lang="en-US" altLang="zh-CN" sz="2000"/>
              <a:t>on-demand loading</a:t>
            </a:r>
            <a:r>
              <a:rPr lang="zh-CN" altLang="en-US" sz="2000"/>
              <a:t>）限制病毒作案时间</a:t>
            </a:r>
          </a:p>
          <a:p>
            <a:pPr>
              <a:buClr>
                <a:srgbClr val="FF0000"/>
              </a:buClr>
            </a:pPr>
            <a:r>
              <a:rPr lang="zh-CN" altLang="en-US" sz="2000"/>
              <a:t>动态分配运行环境（</a:t>
            </a:r>
            <a:r>
              <a:rPr lang="en-US" altLang="zh-CN" sz="2000"/>
              <a:t>location transparency</a:t>
            </a:r>
            <a:r>
              <a:rPr lang="zh-CN" altLang="en-US" sz="2000"/>
              <a:t>）限制病毒作案地点</a:t>
            </a:r>
          </a:p>
          <a:p>
            <a:pPr>
              <a:buClr>
                <a:srgbClr val="FF0000"/>
              </a:buClr>
            </a:pPr>
            <a:r>
              <a:rPr lang="zh-CN" altLang="en-US" sz="2000"/>
              <a:t>文件系统控制（</a:t>
            </a:r>
            <a:r>
              <a:rPr lang="en-US" altLang="zh-CN" sz="2000"/>
              <a:t>application-based capability</a:t>
            </a:r>
            <a:r>
              <a:rPr lang="zh-CN" altLang="en-US" sz="2000"/>
              <a:t>）限制病毒作案条件</a:t>
            </a:r>
          </a:p>
          <a:p>
            <a:pPr>
              <a:buClr>
                <a:srgbClr val="FF0000"/>
              </a:buClr>
            </a:pPr>
            <a:r>
              <a:rPr lang="en-US" altLang="zh-CN" sz="2000"/>
              <a:t>CPU</a:t>
            </a:r>
            <a:r>
              <a:rPr lang="zh-CN" altLang="en-US" sz="2000"/>
              <a:t>地址空间（</a:t>
            </a:r>
            <a:r>
              <a:rPr lang="en-US" altLang="zh-CN" sz="2000"/>
              <a:t>CPU address space</a:t>
            </a:r>
            <a:r>
              <a:rPr lang="zh-CN" altLang="en-US" sz="2000"/>
              <a:t>）限制病毒作破坏范围</a:t>
            </a:r>
          </a:p>
          <a:p>
            <a:pPr>
              <a:buClr>
                <a:srgbClr val="FF0000"/>
              </a:buClr>
            </a:pPr>
            <a:r>
              <a:rPr lang="zh-CN" altLang="en-US" sz="2000"/>
              <a:t>软件点击运行（</a:t>
            </a:r>
            <a:r>
              <a:rPr lang="en-US" altLang="zh-CN" sz="2000"/>
              <a:t>click and run</a:t>
            </a:r>
            <a:r>
              <a:rPr lang="zh-CN" altLang="en-US" sz="2000"/>
              <a:t>）极大改善病毒损坏预后（</a:t>
            </a:r>
            <a:r>
              <a:rPr lang="zh-CN" altLang="zh-CN" sz="2000"/>
              <a:t>prognosis</a:t>
            </a:r>
            <a:r>
              <a:rPr lang="zh-CN" altLang="en-US" sz="2000"/>
              <a:t>）</a:t>
            </a:r>
            <a:endParaRPr lang="en-US" altLang="zh-CN" sz="2000"/>
          </a:p>
        </p:txBody>
      </p:sp>
      <p:pic>
        <p:nvPicPr>
          <p:cNvPr id="902168" name="Picture 24">
            <a:extLst>
              <a:ext uri="{FF2B5EF4-FFF2-40B4-BE49-F238E27FC236}">
                <a16:creationId xmlns:a16="http://schemas.microsoft.com/office/drawing/2014/main" id="{CDB3AF93-2D31-4045-B526-44AB8E8864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663" y="1295400"/>
            <a:ext cx="3692525" cy="2779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IZE" val="Yes"/>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CTIA Wireless Template">
  <a:themeElements>
    <a:clrScheme name="">
      <a:dk1>
        <a:srgbClr val="000000"/>
      </a:dk1>
      <a:lt1>
        <a:srgbClr val="FFFFFF"/>
      </a:lt1>
      <a:dk2>
        <a:srgbClr val="006CAC"/>
      </a:dk2>
      <a:lt2>
        <a:srgbClr val="FFCC66"/>
      </a:lt2>
      <a:accent1>
        <a:srgbClr val="66B3EC"/>
      </a:accent1>
      <a:accent2>
        <a:srgbClr val="FF9966"/>
      </a:accent2>
      <a:accent3>
        <a:srgbClr val="AABAD2"/>
      </a:accent3>
      <a:accent4>
        <a:srgbClr val="DADADA"/>
      </a:accent4>
      <a:accent5>
        <a:srgbClr val="B8D6F4"/>
      </a:accent5>
      <a:accent6>
        <a:srgbClr val="E78A5C"/>
      </a:accent6>
      <a:hlink>
        <a:srgbClr val="9933FF"/>
      </a:hlink>
      <a:folHlink>
        <a:srgbClr val="00C7C2"/>
      </a:folHlink>
    </a:clrScheme>
    <a:fontScheme name="CTIA Wireless Templat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A3A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eaVert"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zh-CN" sz="2000" b="0" i="0" u="none" strike="noStrike" cap="none" normalizeH="0" baseline="0" smtClean="0">
            <a:ln>
              <a:noFill/>
            </a:ln>
            <a:solidFill>
              <a:schemeClr val="bg2"/>
            </a:solidFill>
            <a:effectLst/>
            <a:latin typeface="Times New Roman" panose="02020603050405020304" pitchFamily="18" charset="0"/>
            <a:ea typeface="MS Gothic" panose="020B0609070205080204" pitchFamily="49" charset="-128"/>
          </a:defRPr>
        </a:defPPr>
      </a:lstStyle>
    </a:spDef>
    <a:lnDef>
      <a:spPr bwMode="auto">
        <a:xfrm>
          <a:off x="0" y="0"/>
          <a:ext cx="1" cy="1"/>
        </a:xfrm>
        <a:custGeom>
          <a:avLst/>
          <a:gdLst/>
          <a:ahLst/>
          <a:cxnLst/>
          <a:rect l="0" t="0" r="0" b="0"/>
          <a:pathLst/>
        </a:custGeom>
        <a:solidFill>
          <a:srgbClr val="FFA3A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FFA3A3"/>
          </a:extrusionClr>
          <a:contourClr>
            <a:srgbClr val="FFA3A3"/>
          </a:contour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eaVert"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zh-CN" sz="2000" b="0" i="0" u="none" strike="noStrike" cap="none" normalizeH="0" baseline="0" smtClean="0">
            <a:ln>
              <a:noFill/>
            </a:ln>
            <a:solidFill>
              <a:schemeClr val="bg2"/>
            </a:solidFill>
            <a:effectLst/>
            <a:latin typeface="Times New Roman" panose="02020603050405020304" pitchFamily="18" charset="0"/>
            <a:ea typeface="MS Gothic" panose="020B0609070205080204" pitchFamily="49" charset="-128"/>
          </a:defRPr>
        </a:defPPr>
      </a:lstStyle>
    </a:lnDef>
  </a:objectDefaults>
  <a:extraClrSchemeLst>
    <a:extraClrScheme>
      <a:clrScheme name="CTIA Wireless 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TIA Wireless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TIA Wireless 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TIA Wireless 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TIA Wireless 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TIA Wireless 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TIA Wireless 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G:\SHOW_ART\98_shows\CTIA Wireless 10-12\CTIA Wireless Template.ppt</Template>
  <TotalTime>15209</TotalTime>
  <Words>2246</Words>
  <Application>Microsoft Office PowerPoint</Application>
  <PresentationFormat>全屏显示(4:3)</PresentationFormat>
  <Paragraphs>536</Paragraphs>
  <Slides>36</Slides>
  <Notes>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36</vt:i4>
      </vt:variant>
    </vt:vector>
  </HeadingPairs>
  <TitlesOfParts>
    <vt:vector size="54" baseType="lpstr">
      <vt:lpstr>Times New Roman</vt:lpstr>
      <vt:lpstr>PMingLiU</vt:lpstr>
      <vt:lpstr>黑体</vt:lpstr>
      <vt:lpstr>Arial</vt:lpstr>
      <vt:lpstr>Wingdings</vt:lpstr>
      <vt:lpstr>MS PGothic</vt:lpstr>
      <vt:lpstr>新宋体</vt:lpstr>
      <vt:lpstr>宋体</vt:lpstr>
      <vt:lpstr>Arial Narrow</vt:lpstr>
      <vt:lpstr>MS Gothic</vt:lpstr>
      <vt:lpstr>Impact</vt:lpstr>
      <vt:lpstr>Comic Sans MS</vt:lpstr>
      <vt:lpstr>Arial Black</vt:lpstr>
      <vt:lpstr>Verdana</vt:lpstr>
      <vt:lpstr>CTIA Wireless Template</vt:lpstr>
      <vt:lpstr>Microsoft Photo Editor 3.0 Photo</vt:lpstr>
      <vt:lpstr>Bitmap Image</vt:lpstr>
      <vt:lpstr>Microsoft Word Picture</vt:lpstr>
      <vt:lpstr>“傻瓜”软件平台</vt:lpstr>
      <vt:lpstr>开场白</vt:lpstr>
      <vt:lpstr>冯·诺伊曼的两项基本原则（1）</vt:lpstr>
      <vt:lpstr>冯·诺伊曼的两项基本原则（2）</vt:lpstr>
      <vt:lpstr>软件产业大潮及战略机遇</vt:lpstr>
      <vt:lpstr>计划最低纲领</vt:lpstr>
      <vt:lpstr>计划最高纲领</vt:lpstr>
      <vt:lpstr>网络就是计算机</vt:lpstr>
      <vt:lpstr>少死机，防病毒</vt:lpstr>
      <vt:lpstr>品牌个性化控件（AOP）</vt:lpstr>
      <vt:lpstr>移动计算时代的按需计算</vt:lpstr>
      <vt:lpstr>软件工厂技术</vt:lpstr>
      <vt:lpstr>未来的软件模型是WEB服务(SOA)</vt:lpstr>
      <vt:lpstr>跨操作系统的构件平台</vt:lpstr>
      <vt:lpstr>二进制代码跨平台</vt:lpstr>
      <vt:lpstr>因特网“拨号音”</vt:lpstr>
      <vt:lpstr>数据和程序共享平台（P2P）</vt:lpstr>
      <vt:lpstr>构件运行环境对用户透明</vt:lpstr>
      <vt:lpstr>关键技术：中间件，看不见</vt:lpstr>
      <vt:lpstr>基于浏览器技术的用户界面</vt:lpstr>
      <vt:lpstr>操作系统框架</vt:lpstr>
      <vt:lpstr>操作系统演变趋势</vt:lpstr>
      <vt:lpstr>传统操作系统体系结构</vt:lpstr>
      <vt:lpstr>灵活内核体系结构</vt:lpstr>
      <vt:lpstr>创新的OS体系结构--灵活内核</vt:lpstr>
      <vt:lpstr>与同类技术的比较</vt:lpstr>
      <vt:lpstr>采用类似JAVA编程模型</vt:lpstr>
      <vt:lpstr>是C++版的JAVA</vt:lpstr>
      <vt:lpstr>现有成果与基础</vt:lpstr>
      <vt:lpstr>手机特点</vt:lpstr>
      <vt:lpstr>数字电视特点</vt:lpstr>
      <vt:lpstr>PowerPoint 演示文稿</vt:lpstr>
      <vt:lpstr>PowerPoint 演示文稿</vt:lpstr>
      <vt:lpstr>PowerPoint 演示文稿</vt:lpstr>
      <vt:lpstr>：网络时代的操作系统</vt:lpstr>
      <vt:lpstr>是世界首创</vt:lpstr>
    </vt:vector>
  </TitlesOfParts>
  <Company>KoreTide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Koretide Corporation</dc:title>
  <dc:creator>陈榕</dc:creator>
  <cp:lastModifiedBy>xilongpei</cp:lastModifiedBy>
  <cp:revision>252</cp:revision>
  <cp:lastPrinted>1999-05-14T02:02:01Z</cp:lastPrinted>
  <dcterms:created xsi:type="dcterms:W3CDTF">1998-09-29T17:43:47Z</dcterms:created>
  <dcterms:modified xsi:type="dcterms:W3CDTF">2021-01-05T09:37:14Z</dcterms:modified>
</cp:coreProperties>
</file>